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3000">
              <a:schemeClr val="bg2">
                <a:lumMod val="50000"/>
              </a:schemeClr>
            </a:gs>
            <a:gs pos="100000">
              <a:schemeClr val="tx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4092C-A5A3-7A40-ADDC-5BA3A866EF35}" type="datetimeFigureOut">
              <a:rPr lang="en-US" smtClean="0"/>
              <a:pPr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27094"/>
            <a:ext cx="9143999" cy="1470025"/>
          </a:xfrm>
        </p:spPr>
        <p:txBody>
          <a:bodyPr/>
          <a:lstStyle/>
          <a:p>
            <a:r>
              <a:rPr lang="en-US" sz="4800" dirty="0" smtClean="0"/>
              <a:t>BRINGING SALVATION </a:t>
            </a:r>
            <a:br>
              <a:rPr lang="en-US" sz="4800" dirty="0" smtClean="0"/>
            </a:br>
            <a:r>
              <a:rPr lang="en-US" sz="4800" dirty="0" smtClean="0"/>
              <a:t>TO THOSE YOU LOVE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February 21, 2016</a:t>
            </a:r>
          </a:p>
          <a:p>
            <a:r>
              <a:rPr lang="en-US" sz="1400" dirty="0" smtClean="0"/>
              <a:t>The week after the Pagan Holiday of Love. 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BODY / SPIRIT / SOUL</a:t>
            </a:r>
            <a:endParaRPr lang="en-US" dirty="0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Matthew 9:1-8, Mark 2:1-12, Luke 5:17-26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Matthew 9 speaks of Jesus as the Messiah of Israel.	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Capable of </a:t>
            </a:r>
            <a:r>
              <a:rPr lang="en-US" u="sng" dirty="0" smtClean="0">
                <a:solidFill>
                  <a:srgbClr val="EAEBE9"/>
                </a:solidFill>
              </a:rPr>
              <a:t>healing</a:t>
            </a:r>
            <a:r>
              <a:rPr lang="en-US" dirty="0" smtClean="0">
                <a:solidFill>
                  <a:srgbClr val="EAEBE9"/>
                </a:solidFill>
              </a:rPr>
              <a:t> our sicknesses.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Mark 2 speaks of Jesus to a Roman audience.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u="sng" dirty="0" smtClean="0">
                <a:solidFill>
                  <a:srgbClr val="EAEBE9"/>
                </a:solidFill>
              </a:rPr>
              <a:t>Preaching</a:t>
            </a:r>
            <a:r>
              <a:rPr lang="en-US" dirty="0" smtClean="0">
                <a:solidFill>
                  <a:srgbClr val="EAEBE9"/>
                </a:solidFill>
              </a:rPr>
              <a:t> to the hearts of man.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Luke 5 speaks of Jesus to a Greek audience.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u="sng" dirty="0" smtClean="0">
                <a:solidFill>
                  <a:srgbClr val="EAEBE9"/>
                </a:solidFill>
              </a:rPr>
              <a:t>Teaching</a:t>
            </a:r>
            <a:r>
              <a:rPr lang="en-US" dirty="0" smtClean="0">
                <a:solidFill>
                  <a:srgbClr val="EAEBE9"/>
                </a:solidFill>
              </a:rPr>
              <a:t> to man’s intellect.</a:t>
            </a:r>
            <a:endParaRPr lang="en-US" u="sng" dirty="0">
              <a:solidFill>
                <a:srgbClr val="EAEB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BODY / SPIRIT / SOUL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chemeClr val="tx2">
                  <a:lumMod val="10000"/>
                  <a:lumOff val="90000"/>
                </a:schemeClr>
              </a:buClr>
              <a:defRPr/>
            </a:pPr>
            <a:r>
              <a:rPr lang="en-US" dirty="0" smtClean="0">
                <a:solidFill>
                  <a:srgbClr val="EAEBE9"/>
                </a:solidFill>
              </a:rPr>
              <a:t>Christ addresses:</a:t>
            </a:r>
          </a:p>
          <a:p>
            <a:pPr lvl="0">
              <a:buClr>
                <a:schemeClr val="tx2">
                  <a:lumMod val="10000"/>
                  <a:lumOff val="90000"/>
                </a:schemeClr>
              </a:buClr>
              <a:defRPr/>
            </a:pPr>
            <a:r>
              <a:rPr lang="en-US" dirty="0" smtClean="0">
                <a:solidFill>
                  <a:srgbClr val="EAEBE9"/>
                </a:solidFill>
              </a:rPr>
              <a:t>The Body in Matthew 9 – Healing our broken bodies.</a:t>
            </a:r>
          </a:p>
          <a:p>
            <a:pPr lvl="0">
              <a:buClr>
                <a:schemeClr val="tx2">
                  <a:lumMod val="10000"/>
                  <a:lumOff val="90000"/>
                </a:schemeClr>
              </a:buClr>
              <a:defRPr/>
            </a:pPr>
            <a:r>
              <a:rPr lang="en-US" dirty="0" smtClean="0">
                <a:solidFill>
                  <a:srgbClr val="EAEBE9"/>
                </a:solidFill>
              </a:rPr>
              <a:t>The Spirit in Mark 2 – Healing our broken hearts.</a:t>
            </a:r>
          </a:p>
          <a:p>
            <a:pPr lvl="0">
              <a:buClr>
                <a:schemeClr val="tx2">
                  <a:lumMod val="10000"/>
                  <a:lumOff val="90000"/>
                </a:schemeClr>
              </a:buClr>
              <a:defRPr/>
            </a:pPr>
            <a:r>
              <a:rPr lang="en-US" dirty="0" smtClean="0">
                <a:solidFill>
                  <a:srgbClr val="EAEBE9"/>
                </a:solidFill>
              </a:rPr>
              <a:t>The Soul in Luke 5 – Healing our wrong thinking.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AEBE9"/>
                </a:solidFill>
              </a:rPr>
              <a:t>“THEIR” FAITH</a:t>
            </a:r>
            <a:endParaRPr lang="en-US" dirty="0">
              <a:solidFill>
                <a:srgbClr val="EAEBE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4648200"/>
          </a:xfrm>
        </p:spPr>
        <p:txBody>
          <a:bodyPr/>
          <a:lstStyle/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Mark 2:3-5, Romans 10:14-15, 17, Psalm 66:5, Hebrews 11:1, Romans 5:1-5, 2 Peter 1:16-21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They came to Jesus carrying their friend.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For our friends to experience a change in their lives they need to be in places where preaching, teaching and God’s healing are occurring. 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They couldn’t see Jesus because of the crowd.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Here is their </a:t>
            </a:r>
            <a:r>
              <a:rPr lang="en-US" u="sng" dirty="0" smtClean="0">
                <a:solidFill>
                  <a:srgbClr val="EAEBE9"/>
                </a:solidFill>
              </a:rPr>
              <a:t>crisis of faith.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They didn’t let their negative “religious” experience deter them from being a part of what God was doing. </a:t>
            </a: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AEBE9"/>
                </a:solidFill>
              </a:rPr>
              <a:t>BREAKTHROUGH! </a:t>
            </a:r>
            <a:endParaRPr lang="en-US" dirty="0">
              <a:solidFill>
                <a:srgbClr val="EAEBE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Hebrews 11:6, Mark 2:6-11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KEY POINT #1</a:t>
            </a:r>
            <a:br>
              <a:rPr lang="en-US" dirty="0" smtClean="0">
                <a:solidFill>
                  <a:srgbClr val="EAEBE9"/>
                </a:solidFill>
              </a:rPr>
            </a:br>
            <a:r>
              <a:rPr lang="en-US" dirty="0" smtClean="0">
                <a:solidFill>
                  <a:srgbClr val="EAEBE9"/>
                </a:solidFill>
              </a:rPr>
              <a:t>How you respond to your crisis of faith will always be a reflection of how you are viewing the Truth of God’s Promised Word in your life.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They opened up the roof. 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A crisis of faith, if followed through with renewed consecration will always lead to spiritual breakthrough.</a:t>
            </a: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6"/>
            <a:ext cx="9144000" cy="1371600"/>
          </a:xfrm>
        </p:spPr>
        <p:txBody>
          <a:bodyPr/>
          <a:lstStyle/>
          <a:p>
            <a:r>
              <a:rPr lang="en-US" sz="4800" dirty="0" smtClean="0">
                <a:solidFill>
                  <a:srgbClr val="EAEBE9"/>
                </a:solidFill>
              </a:rPr>
              <a:t>PRAYERFULLY GIVING FRIENDSHIPS TO THE LORD</a:t>
            </a:r>
            <a:endParaRPr lang="en-US" sz="4800" dirty="0">
              <a:solidFill>
                <a:srgbClr val="EAEBE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AEBE9"/>
                </a:solidFill>
              </a:rPr>
              <a:t>They let down their friend through the roof so Jesus could see him. </a:t>
            </a:r>
          </a:p>
          <a:p>
            <a:pPr lvl="1"/>
            <a:r>
              <a:rPr lang="en-US" dirty="0" smtClean="0">
                <a:solidFill>
                  <a:srgbClr val="EAEBE9"/>
                </a:solidFill>
              </a:rPr>
              <a:t>This gesture pictures the demonstration of sacrifice and prayer unto the Lord.</a:t>
            </a:r>
          </a:p>
          <a:p>
            <a:pPr lvl="1"/>
            <a:r>
              <a:rPr lang="en-US" dirty="0" smtClean="0">
                <a:solidFill>
                  <a:srgbClr val="EAEBE9"/>
                </a:solidFill>
              </a:rPr>
              <a:t>As if they were </a:t>
            </a:r>
            <a:r>
              <a:rPr lang="en-US" u="sng" dirty="0" smtClean="0">
                <a:solidFill>
                  <a:srgbClr val="EAEBE9"/>
                </a:solidFill>
              </a:rPr>
              <a:t>offering him </a:t>
            </a:r>
            <a:r>
              <a:rPr lang="en-US" dirty="0" smtClean="0">
                <a:solidFill>
                  <a:srgbClr val="EAEBE9"/>
                </a:solidFill>
              </a:rPr>
              <a:t>unto the Lord and </a:t>
            </a:r>
            <a:r>
              <a:rPr lang="en-US" u="sng" dirty="0" smtClean="0">
                <a:solidFill>
                  <a:srgbClr val="EAEBE9"/>
                </a:solidFill>
              </a:rPr>
              <a:t>casting their burdens</a:t>
            </a:r>
            <a:r>
              <a:rPr lang="en-US" dirty="0" smtClean="0">
                <a:solidFill>
                  <a:srgbClr val="EAEBE9"/>
                </a:solidFill>
              </a:rPr>
              <a:t> unto the Lord.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AEBE9"/>
                </a:solidFill>
              </a:rPr>
              <a:t>SAW THEIR FAITH HEALED THIS MAN</a:t>
            </a:r>
            <a:endParaRPr lang="en-US" dirty="0">
              <a:solidFill>
                <a:srgbClr val="EAEBE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458200" cy="4648200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Matthew 9:8 – God’s Power had been given to man!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Mark 2:12 – We’ve never seen anything like this!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Luke 5:25-26 – What we saw today doesn’t make sense!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 Greeks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Their intellectual framework was shattered.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 Romans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dirty="0" smtClean="0">
                <a:solidFill>
                  <a:srgbClr val="EAEBE9"/>
                </a:solidFill>
              </a:rPr>
              <a:t>Their earthly experiences were forever altered.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r>
              <a:rPr lang="en-US" smtClean="0">
                <a:solidFill>
                  <a:srgbClr val="EAEBE9"/>
                </a:solidFill>
              </a:rPr>
              <a:t>The Jews</a:t>
            </a:r>
          </a:p>
          <a:p>
            <a:pPr lvl="1">
              <a:buClr>
                <a:schemeClr val="tx2">
                  <a:lumMod val="10000"/>
                  <a:lumOff val="90000"/>
                </a:schemeClr>
              </a:buClr>
            </a:pPr>
            <a:r>
              <a:rPr lang="en-US" smtClean="0">
                <a:solidFill>
                  <a:srgbClr val="EAEBE9"/>
                </a:solidFill>
              </a:rPr>
              <a:t>The </a:t>
            </a:r>
            <a:r>
              <a:rPr lang="en-US" dirty="0" smtClean="0">
                <a:solidFill>
                  <a:srgbClr val="EAEBE9"/>
                </a:solidFill>
              </a:rPr>
              <a:t>physical presence of God was made a reality.</a:t>
            </a:r>
          </a:p>
          <a:p>
            <a:pPr>
              <a:buClr>
                <a:schemeClr val="tx2">
                  <a:lumMod val="10000"/>
                  <a:lumOff val="90000"/>
                </a:schemeClr>
              </a:buClr>
            </a:pPr>
            <a:endParaRPr lang="en-US" dirty="0" smtClean="0">
              <a:solidFill>
                <a:srgbClr val="EAEBE9"/>
              </a:solidFill>
            </a:endParaRP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360</TotalTime>
  <Words>303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Calisto MT</vt:lpstr>
      <vt:lpstr>Wingdings</vt:lpstr>
      <vt:lpstr>Folio</vt:lpstr>
      <vt:lpstr>BRINGING SALVATION  TO THOSE YOU LOVE</vt:lpstr>
      <vt:lpstr>BODY / SPIRIT / SOUL</vt:lpstr>
      <vt:lpstr>BODY / SPIRIT / SOUL</vt:lpstr>
      <vt:lpstr>“THEIR” FAITH</vt:lpstr>
      <vt:lpstr>BREAKTHROUGH! </vt:lpstr>
      <vt:lpstr>PRAYERFULLY GIVING FRIENDSHIPS TO THE LORD</vt:lpstr>
      <vt:lpstr>SAW THEIR FAITH HEALED THIS 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OF THE MINISTRY</dc:title>
  <dc:creator>Daniel Reneau</dc:creator>
  <cp:lastModifiedBy>Audio Visual</cp:lastModifiedBy>
  <cp:revision>9</cp:revision>
  <dcterms:created xsi:type="dcterms:W3CDTF">2016-02-20T22:11:53Z</dcterms:created>
  <dcterms:modified xsi:type="dcterms:W3CDTF">2016-02-21T19:14:57Z</dcterms:modified>
</cp:coreProperties>
</file>