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ABUNDANT ENTRANCE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2 Peter 1:1-11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7564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REWARDS and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Revelation 3:17-18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Because </a:t>
            </a:r>
            <a:r>
              <a:rPr lang="en-US" dirty="0"/>
              <a:t>thou </a:t>
            </a:r>
            <a:r>
              <a:rPr lang="en-US" dirty="0" err="1"/>
              <a:t>sayest</a:t>
            </a:r>
            <a:r>
              <a:rPr lang="en-US" dirty="0"/>
              <a:t>, I am rich, and increased with goods, and have need of nothing; and </a:t>
            </a:r>
            <a:r>
              <a:rPr lang="en-US" dirty="0" err="1"/>
              <a:t>knowest</a:t>
            </a:r>
            <a:r>
              <a:rPr lang="en-US" dirty="0"/>
              <a:t> not that thou art wretched, and miserable, and poor, and blind, and naked: 18 I counsel thee to buy of me gold tried in the fire, that thou </a:t>
            </a:r>
            <a:r>
              <a:rPr lang="en-US" dirty="0" err="1"/>
              <a:t>mayest</a:t>
            </a:r>
            <a:r>
              <a:rPr lang="en-US" dirty="0"/>
              <a:t> be rich; and white raiment, that thou </a:t>
            </a:r>
            <a:r>
              <a:rPr lang="en-US" dirty="0" err="1"/>
              <a:t>mayest</a:t>
            </a:r>
            <a:r>
              <a:rPr lang="en-US" dirty="0"/>
              <a:t> be clothed, and [that] the shame of thy nakedness do not appear; and anoint </a:t>
            </a:r>
            <a:r>
              <a:rPr lang="en-US" dirty="0" err="1"/>
              <a:t>thine</a:t>
            </a:r>
            <a:r>
              <a:rPr lang="en-US" dirty="0"/>
              <a:t> eyes with </a:t>
            </a:r>
            <a:r>
              <a:rPr lang="en-US" dirty="0" err="1"/>
              <a:t>eyesalve</a:t>
            </a:r>
            <a:r>
              <a:rPr lang="en-US" dirty="0"/>
              <a:t>, that thou </a:t>
            </a:r>
            <a:r>
              <a:rPr lang="en-US" dirty="0" err="1"/>
              <a:t>mayest</a:t>
            </a:r>
            <a:r>
              <a:rPr lang="en-US" dirty="0"/>
              <a:t> see</a:t>
            </a:r>
            <a:r>
              <a:rPr lang="en-US" dirty="0" smtClean="0"/>
              <a:t>.</a:t>
            </a:r>
          </a:p>
          <a:p>
            <a:r>
              <a:rPr lang="en-US" b="1" dirty="0"/>
              <a:t>2 Timothy 4:8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Henceforth </a:t>
            </a:r>
            <a:r>
              <a:rPr lang="en-US" dirty="0"/>
              <a:t>there is laid up for me a crown of righteousness, which the Lord, the righteous judge, shall give me at that day: </a:t>
            </a:r>
            <a:r>
              <a:rPr lang="en-US" u="sng" dirty="0"/>
              <a:t>and not to me only, but unto all them also that love his appearing.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2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FIRST A SERVANT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Greek word, “</a:t>
            </a:r>
            <a:r>
              <a:rPr lang="en-US" dirty="0" err="1" smtClean="0"/>
              <a:t>Doulos</a:t>
            </a:r>
            <a:r>
              <a:rPr lang="en-US" dirty="0" smtClean="0"/>
              <a:t>” = slave</a:t>
            </a:r>
          </a:p>
          <a:p>
            <a:r>
              <a:rPr lang="en-US" dirty="0" smtClean="0"/>
              <a:t>One who gives up their own will for the advancement of another.</a:t>
            </a:r>
          </a:p>
          <a:p>
            <a:r>
              <a:rPr lang="en-US" dirty="0" smtClean="0"/>
              <a:t>What are you enslaved to?</a:t>
            </a:r>
          </a:p>
        </p:txBody>
      </p:sp>
    </p:spTree>
    <p:extLst>
      <p:ext uri="{BB962C8B-B14F-4D97-AF65-F5344CB8AC3E}">
        <p14:creationId xmlns:p14="http://schemas.microsoft.com/office/powerpoint/2010/main" val="117953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SECONDLY AN APOSTLE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“sent one”. A missionary.</a:t>
            </a:r>
          </a:p>
          <a:p>
            <a:r>
              <a:rPr lang="en-US" dirty="0" smtClean="0"/>
              <a:t>Where are you going?</a:t>
            </a:r>
          </a:p>
          <a:p>
            <a:pPr lvl="1"/>
            <a:r>
              <a:rPr lang="en-US" dirty="0" smtClean="0"/>
              <a:t>Or better yet, where is God sending you?</a:t>
            </a:r>
          </a:p>
          <a:p>
            <a:pPr lvl="1"/>
            <a:r>
              <a:rPr lang="en-US" dirty="0" smtClean="0"/>
              <a:t>And have you obeyed his leading?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71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OBTAINED LIKE PRECIOUS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faith is precious. It’s honorable or valuable.</a:t>
            </a:r>
          </a:p>
          <a:p>
            <a:r>
              <a:rPr lang="en-US" dirty="0" smtClean="0"/>
              <a:t>This can’t be attributed to anything of merit that I am bringing before the Lord.</a:t>
            </a:r>
          </a:p>
          <a:p>
            <a:r>
              <a:rPr lang="en-US" dirty="0" smtClean="0"/>
              <a:t>This faith is also something that we “obtain”.</a:t>
            </a:r>
          </a:p>
          <a:p>
            <a:pPr lvl="1"/>
            <a:r>
              <a:rPr lang="en-US" dirty="0" smtClean="0"/>
              <a:t>So even our faith in God is a gift that God has given us THROUGH (not my ability or righteousness) the righteousness of God’s character and the sacrifice of his Son.</a:t>
            </a:r>
          </a:p>
          <a:p>
            <a:r>
              <a:rPr lang="en-US" b="1" dirty="0"/>
              <a:t>Ephesians 2:8-9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For </a:t>
            </a:r>
            <a:r>
              <a:rPr lang="en-US" dirty="0"/>
              <a:t>by (God’s) grace are ye saved through faith; and that not of yourselves: </a:t>
            </a:r>
            <a:r>
              <a:rPr lang="en-US" b="1" u="sng" dirty="0"/>
              <a:t>[it is] the gift of God</a:t>
            </a:r>
            <a:r>
              <a:rPr lang="en-US" dirty="0"/>
              <a:t>: 9 Not of works, lest any man should boast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8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OBTAINED LIKE PRECIOUS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Romans 3:10-12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As </a:t>
            </a:r>
            <a:r>
              <a:rPr lang="en-US" dirty="0"/>
              <a:t>it is written, There is none righteous, no, not one: 11 There is none that </a:t>
            </a:r>
            <a:r>
              <a:rPr lang="en-US" dirty="0" err="1"/>
              <a:t>understandeth</a:t>
            </a:r>
            <a:r>
              <a:rPr lang="en-US" dirty="0"/>
              <a:t>, there is none that </a:t>
            </a:r>
            <a:r>
              <a:rPr lang="en-US" b="1" u="sng" dirty="0" err="1"/>
              <a:t>seeketh</a:t>
            </a:r>
            <a:r>
              <a:rPr lang="en-US" b="1" u="sng" dirty="0"/>
              <a:t> after God</a:t>
            </a:r>
            <a:r>
              <a:rPr lang="en-US" dirty="0"/>
              <a:t>. 12 They are all gone out of the way, they are together become unprofitable; there is none that doeth good, no, not one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Ephesians 2:1-5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And </a:t>
            </a:r>
            <a:r>
              <a:rPr lang="en-US" dirty="0"/>
              <a:t>you [hath </a:t>
            </a:r>
            <a:r>
              <a:rPr lang="en-US" b="1" u="sng" dirty="0"/>
              <a:t>he</a:t>
            </a:r>
            <a:r>
              <a:rPr lang="en-US" dirty="0"/>
              <a:t> quickened], who were dead in trespasses and sins; 2 Wherein in time past ye walked according to the course of this world, according to the prince of the power of the air, the spirit that now </a:t>
            </a:r>
            <a:r>
              <a:rPr lang="en-US" dirty="0" err="1"/>
              <a:t>worketh</a:t>
            </a:r>
            <a:r>
              <a:rPr lang="en-US" dirty="0"/>
              <a:t> in the children of disobedience: 3 Among whom also we all had our conversation in times past in the lusts of our flesh, fulfilling the desires of the flesh and of the mind; and were by nature the children of wrath, even as others. 4 </a:t>
            </a:r>
            <a:r>
              <a:rPr lang="en-US" b="1" u="sng" dirty="0"/>
              <a:t>But God</a:t>
            </a:r>
            <a:r>
              <a:rPr lang="en-US" dirty="0"/>
              <a:t>, who is rich in mercy, for his great love wherewith he loved us, 5 Even when we were dead in sins, </a:t>
            </a:r>
            <a:r>
              <a:rPr lang="en-US" b="1" i="1" u="sng" dirty="0"/>
              <a:t>(he) </a:t>
            </a:r>
            <a:r>
              <a:rPr lang="en-US" dirty="0"/>
              <a:t>hath quickened us together with Christ, (by grace ye are saved;) </a:t>
            </a:r>
          </a:p>
        </p:txBody>
      </p:sp>
    </p:spTree>
    <p:extLst>
      <p:ext uri="{BB962C8B-B14F-4D97-AF65-F5344CB8AC3E}">
        <p14:creationId xmlns:p14="http://schemas.microsoft.com/office/powerpoint/2010/main" val="10422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DOES THE PROCESS BEGIN?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Romans 8:6-8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For </a:t>
            </a:r>
            <a:r>
              <a:rPr lang="en-US" dirty="0"/>
              <a:t>to be carnally minded [is] death; but to be spiritually minded [is] life and peace. 7 Because the carnal mind [is] enmity against God: for it is not subject to the law of God, neither indeed can be. 8 So then they that are in the flesh cannot please God.</a:t>
            </a:r>
          </a:p>
          <a:p>
            <a:r>
              <a:rPr lang="en-US" b="1" dirty="0"/>
              <a:t>Romans 10:17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So </a:t>
            </a:r>
            <a:r>
              <a:rPr lang="en-US" dirty="0"/>
              <a:t>then faith </a:t>
            </a:r>
            <a:r>
              <a:rPr lang="en-US" b="1" u="sng" dirty="0"/>
              <a:t>[cometh]</a:t>
            </a:r>
            <a:r>
              <a:rPr lang="en-US" dirty="0"/>
              <a:t> by hearing, and hearing by the word of God.</a:t>
            </a:r>
          </a:p>
        </p:txBody>
      </p:sp>
    </p:spTree>
    <p:extLst>
      <p:ext uri="{BB962C8B-B14F-4D97-AF65-F5344CB8AC3E}">
        <p14:creationId xmlns:p14="http://schemas.microsoft.com/office/powerpoint/2010/main" val="93288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THE POWER OF GOD’S WORD IN OUR WITNESS 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Faith comes from hearing God speak.</a:t>
            </a:r>
          </a:p>
          <a:p>
            <a:r>
              <a:rPr lang="en-US" dirty="0" smtClean="0"/>
              <a:t>Our faith is activated by the Word of God.</a:t>
            </a:r>
          </a:p>
          <a:p>
            <a:r>
              <a:rPr lang="en-US" dirty="0" smtClean="0"/>
              <a:t>The Word of God must be central to your witness. </a:t>
            </a:r>
          </a:p>
          <a:p>
            <a:r>
              <a:rPr lang="en-US" dirty="0" smtClean="0"/>
              <a:t>It is the Word of God that awakens the deadness of man’s hearts.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8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HAS GIVEN US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beginning with our faith. </a:t>
            </a:r>
          </a:p>
          <a:p>
            <a:pPr lvl="1"/>
            <a:r>
              <a:rPr lang="en-US" dirty="0" smtClean="0"/>
              <a:t>To obtain faith we must hear from God.</a:t>
            </a:r>
          </a:p>
          <a:p>
            <a:r>
              <a:rPr lang="en-US" dirty="0" smtClean="0"/>
              <a:t>Faith is not simply you mustering will power to follow God’s precepts.</a:t>
            </a:r>
          </a:p>
          <a:p>
            <a:pPr lvl="1"/>
            <a:r>
              <a:rPr lang="en-US" dirty="0" smtClean="0"/>
              <a:t>You and I are simply exercising the </a:t>
            </a:r>
            <a:r>
              <a:rPr lang="en-US" u="sng" dirty="0" smtClean="0"/>
              <a:t>substantial merit </a:t>
            </a:r>
            <a:r>
              <a:rPr lang="en-US" dirty="0"/>
              <a:t>and </a:t>
            </a:r>
            <a:r>
              <a:rPr lang="en-US" u="sng" dirty="0"/>
              <a:t>evidential proofs </a:t>
            </a:r>
            <a:r>
              <a:rPr lang="en-US" dirty="0" smtClean="0"/>
              <a:t>that are found in God’s Word.</a:t>
            </a:r>
          </a:p>
          <a:p>
            <a:pPr lvl="1"/>
            <a:r>
              <a:rPr lang="en-US" dirty="0" smtClean="0"/>
              <a:t>Hebrews 11:1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0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40</TotalTime>
  <Words>274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Perception</vt:lpstr>
      <vt:lpstr>THE ABUNDANT ENTRANCE</vt:lpstr>
      <vt:lpstr>REWARDS and CONSEQUENCES</vt:lpstr>
      <vt:lpstr>I AM FIRST A SERVANT OF GOD</vt:lpstr>
      <vt:lpstr>I AM SECONDLY AN APOSTLE</vt:lpstr>
      <vt:lpstr>OBTAINED LIKE PRECIOUS FAITH</vt:lpstr>
      <vt:lpstr>OBTAINED LIKE PRECIOUS FAITH</vt:lpstr>
      <vt:lpstr>WHERE DOES THE PROCESS BEGIN?</vt:lpstr>
      <vt:lpstr>THE POWER OF GOD’S WORD IN OUR WITNESS </vt:lpstr>
      <vt:lpstr>GOD HAS GIVEN US EVERYTHING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ABUNDANT ENTRANCE</dc:title>
  <dc:creator>instructor</dc:creator>
  <cp:lastModifiedBy>LFBI</cp:lastModifiedBy>
  <cp:revision>3</cp:revision>
  <dcterms:created xsi:type="dcterms:W3CDTF">2016-08-07T06:19:58Z</dcterms:created>
  <dcterms:modified xsi:type="dcterms:W3CDTF">2016-08-19T14:51:11Z</dcterms:modified>
</cp:coreProperties>
</file>