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279" r:id="rId3"/>
    <p:sldId id="280" r:id="rId4"/>
    <p:sldId id="281" r:id="rId5"/>
    <p:sldId id="282" r:id="rId6"/>
    <p:sldId id="283" r:id="rId7"/>
    <p:sldId id="28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9/17/2016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FAA508-F0CD-46EA-95FB-26B559A0B5D9}" type="datetimeFigureOut">
              <a:rPr lang="en-US" smtClean="0"/>
              <a:t>9/17/2016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9/17/2016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a:xfrm>
            <a:off x="6580094" y="188259"/>
            <a:ext cx="2133600" cy="365125"/>
          </a:xfrm>
        </p:spPr>
        <p:txBody>
          <a:bodyPr/>
          <a:lstStyle/>
          <a:p>
            <a:fld id="{70FAA508-F0CD-46EA-95FB-26B559A0B5D9}" type="datetimeFigureOut">
              <a:rPr lang="en-US" smtClean="0"/>
              <a:t>9/17/2016</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4A822907-8A9D-4F6B-98F6-913902AD56B5}"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0FAA508-F0CD-46EA-95FB-26B559A0B5D9}" type="datetimeFigureOut">
              <a:rPr lang="en-US" smtClean="0"/>
              <a:t>9/17/2016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FAA508-F0CD-46EA-95FB-26B559A0B5D9}" type="datetimeFigureOut">
              <a:rPr lang="en-US" smtClean="0"/>
              <a:t>9/17/2016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9/17/2016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70FAA508-F0CD-46EA-95FB-26B559A0B5D9}" type="datetimeFigureOut">
              <a:rPr lang="en-US" smtClean="0"/>
              <a:t>9/17/2016</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4A822907-8A9D-4F6B-98F6-913902AD56B5}"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ABUNDANT ENTRANCE</a:t>
            </a:r>
            <a:endParaRPr lang="en-US" dirty="0"/>
          </a:p>
        </p:txBody>
      </p:sp>
      <p:sp>
        <p:nvSpPr>
          <p:cNvPr id="3" name="Subtitle 2"/>
          <p:cNvSpPr>
            <a:spLocks noGrp="1"/>
          </p:cNvSpPr>
          <p:nvPr>
            <p:ph type="subTitle" idx="1"/>
          </p:nvPr>
        </p:nvSpPr>
        <p:spPr/>
        <p:txBody>
          <a:bodyPr>
            <a:normAutofit/>
          </a:bodyPr>
          <a:lstStyle/>
          <a:p>
            <a:r>
              <a:rPr lang="en-US" sz="2000" dirty="0" smtClean="0"/>
              <a:t>2 Peter 1:1-11</a:t>
            </a:r>
            <a:endParaRPr lang="en-US" sz="2000" dirty="0"/>
          </a:p>
        </p:txBody>
      </p:sp>
    </p:spTree>
    <p:extLst>
      <p:ext uri="{BB962C8B-B14F-4D97-AF65-F5344CB8AC3E}">
        <p14:creationId xmlns:p14="http://schemas.microsoft.com/office/powerpoint/2010/main" val="336890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040" y="1123856"/>
            <a:ext cx="9001341" cy="914400"/>
          </a:xfrm>
        </p:spPr>
        <p:txBody>
          <a:bodyPr>
            <a:normAutofit/>
          </a:bodyPr>
          <a:lstStyle/>
          <a:p>
            <a:r>
              <a:rPr lang="en-US" sz="2800" dirty="0" smtClean="0"/>
              <a:t>EXCEEDING GREAT &amp; PRECIOUS PROMISES</a:t>
            </a:r>
            <a:endParaRPr lang="en-US" sz="2800" dirty="0"/>
          </a:p>
        </p:txBody>
      </p:sp>
      <p:sp>
        <p:nvSpPr>
          <p:cNvPr id="3" name="Content Placeholder 2"/>
          <p:cNvSpPr>
            <a:spLocks noGrp="1"/>
          </p:cNvSpPr>
          <p:nvPr>
            <p:ph idx="1"/>
          </p:nvPr>
        </p:nvSpPr>
        <p:spPr/>
        <p:txBody>
          <a:bodyPr/>
          <a:lstStyle/>
          <a:p>
            <a:r>
              <a:rPr lang="en-US" dirty="0" smtClean="0"/>
              <a:t>2 Peter 1:4</a:t>
            </a:r>
          </a:p>
          <a:p>
            <a:r>
              <a:rPr lang="en-US" dirty="0" smtClean="0"/>
              <a:t>Promise – A verbal expression, explanation or declaration of a future action. </a:t>
            </a:r>
          </a:p>
          <a:p>
            <a:r>
              <a:rPr lang="en-US" dirty="0" smtClean="0"/>
              <a:t>Why are we not receiving or living in the reward of these promises?</a:t>
            </a:r>
          </a:p>
          <a:p>
            <a:pPr lvl="1"/>
            <a:r>
              <a:rPr lang="en-US" dirty="0" smtClean="0"/>
              <a:t>Something is clearly keeping us from the promises of God. </a:t>
            </a:r>
          </a:p>
          <a:p>
            <a:pPr lvl="1"/>
            <a:r>
              <a:rPr lang="en-US" dirty="0" smtClean="0"/>
              <a:t>1 Corinthians 10:1-13</a:t>
            </a:r>
            <a:endParaRPr lang="en-US" dirty="0"/>
          </a:p>
        </p:txBody>
      </p:sp>
    </p:spTree>
    <p:extLst>
      <p:ext uri="{BB962C8B-B14F-4D97-AF65-F5344CB8AC3E}">
        <p14:creationId xmlns:p14="http://schemas.microsoft.com/office/powerpoint/2010/main" val="1404217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10:1-13</a:t>
            </a:r>
            <a:endParaRPr lang="en-US" dirty="0"/>
          </a:p>
        </p:txBody>
      </p:sp>
      <p:sp>
        <p:nvSpPr>
          <p:cNvPr id="3" name="Content Placeholder 2"/>
          <p:cNvSpPr>
            <a:spLocks noGrp="1"/>
          </p:cNvSpPr>
          <p:nvPr>
            <p:ph idx="1"/>
          </p:nvPr>
        </p:nvSpPr>
        <p:spPr>
          <a:xfrm>
            <a:off x="194040" y="2282166"/>
            <a:ext cx="9157046" cy="4398690"/>
          </a:xfrm>
        </p:spPr>
        <p:txBody>
          <a:bodyPr>
            <a:normAutofit fontScale="85000" lnSpcReduction="10000"/>
          </a:bodyPr>
          <a:lstStyle/>
          <a:p>
            <a:r>
              <a:rPr lang="en-US" dirty="0" smtClean="0"/>
              <a:t>Vs. 1 – Cloud and Sea – Exodus 13:21-22, </a:t>
            </a:r>
            <a:r>
              <a:rPr lang="en-US" dirty="0"/>
              <a:t>14:19-22 </a:t>
            </a:r>
            <a:endParaRPr lang="en-US" dirty="0" smtClean="0"/>
          </a:p>
          <a:p>
            <a:r>
              <a:rPr lang="en-US" dirty="0" smtClean="0"/>
              <a:t>Vs. 3 – Spiritual Meat –  </a:t>
            </a:r>
            <a:r>
              <a:rPr lang="en-US" dirty="0"/>
              <a:t>Exodus 16:4, 15, 35 </a:t>
            </a:r>
            <a:endParaRPr lang="en-US" dirty="0" smtClean="0"/>
          </a:p>
          <a:p>
            <a:r>
              <a:rPr lang="en-US" dirty="0" smtClean="0"/>
              <a:t>Vs. 4 – Spiritual Drink – </a:t>
            </a:r>
            <a:r>
              <a:rPr lang="en-US" dirty="0"/>
              <a:t>Exodus 17:6, Numbers 20:11 </a:t>
            </a:r>
            <a:endParaRPr lang="en-US" dirty="0" smtClean="0"/>
          </a:p>
          <a:p>
            <a:r>
              <a:rPr lang="en-US" dirty="0" smtClean="0"/>
              <a:t>Vs. 5 – Overthrown in the Wilderness – </a:t>
            </a:r>
            <a:r>
              <a:rPr lang="en-US" dirty="0"/>
              <a:t>Numbers 14:11, 12, 28-35 </a:t>
            </a:r>
            <a:endParaRPr lang="en-US" dirty="0" smtClean="0"/>
          </a:p>
          <a:p>
            <a:r>
              <a:rPr lang="en-US" dirty="0" smtClean="0"/>
              <a:t>Vs. 6 – Lusting for Quail – </a:t>
            </a:r>
            <a:r>
              <a:rPr lang="en-US" dirty="0"/>
              <a:t>Numbers 11:4, 31-34 </a:t>
            </a:r>
            <a:endParaRPr lang="en-US" dirty="0" smtClean="0"/>
          </a:p>
          <a:p>
            <a:r>
              <a:rPr lang="en-US" dirty="0" smtClean="0"/>
              <a:t>Vs. 7 – Idolatry and Rising up to Play – </a:t>
            </a:r>
            <a:r>
              <a:rPr lang="en-US" dirty="0"/>
              <a:t>Exodus 32:6-8, 17, 19 </a:t>
            </a:r>
            <a:endParaRPr lang="en-US" dirty="0" smtClean="0"/>
          </a:p>
          <a:p>
            <a:r>
              <a:rPr lang="en-US" dirty="0" smtClean="0"/>
              <a:t>Vs. 8 – Committing Fornication – </a:t>
            </a:r>
            <a:r>
              <a:rPr lang="en-US" dirty="0"/>
              <a:t>Numbers 25:1-9 </a:t>
            </a:r>
            <a:endParaRPr lang="en-US" dirty="0" smtClean="0"/>
          </a:p>
          <a:p>
            <a:r>
              <a:rPr lang="en-US" dirty="0" smtClean="0"/>
              <a:t>Vs. 9 – Tempt, Destroyed of Serpents – </a:t>
            </a:r>
            <a:r>
              <a:rPr lang="en-US" dirty="0"/>
              <a:t>Numbers 21:5-6 </a:t>
            </a:r>
            <a:endParaRPr lang="en-US" dirty="0" smtClean="0"/>
          </a:p>
          <a:p>
            <a:r>
              <a:rPr lang="en-US" dirty="0" smtClean="0"/>
              <a:t>Vs. 10 – Murmur, Destroyed of the Destroyer – </a:t>
            </a:r>
            <a:r>
              <a:rPr lang="en-US" dirty="0"/>
              <a:t>Numbers 14:2, 27-30,37, 16:41, 46-49 </a:t>
            </a:r>
          </a:p>
        </p:txBody>
      </p:sp>
    </p:spTree>
    <p:extLst>
      <p:ext uri="{BB962C8B-B14F-4D97-AF65-F5344CB8AC3E}">
        <p14:creationId xmlns:p14="http://schemas.microsoft.com/office/powerpoint/2010/main" val="578620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dirty="0" smtClean="0"/>
              <a:t>ARE YOU MISSING OUT ON GOD’S PROMISES?</a:t>
            </a:r>
            <a:endParaRPr lang="en-US" sz="2600" dirty="0"/>
          </a:p>
        </p:txBody>
      </p:sp>
      <p:sp>
        <p:nvSpPr>
          <p:cNvPr id="3" name="Content Placeholder 2"/>
          <p:cNvSpPr>
            <a:spLocks noGrp="1"/>
          </p:cNvSpPr>
          <p:nvPr>
            <p:ph idx="1"/>
          </p:nvPr>
        </p:nvSpPr>
        <p:spPr>
          <a:xfrm>
            <a:off x="1114424" y="2595562"/>
            <a:ext cx="7610476" cy="4066890"/>
          </a:xfrm>
        </p:spPr>
        <p:txBody>
          <a:bodyPr>
            <a:normAutofit fontScale="92500" lnSpcReduction="10000"/>
          </a:bodyPr>
          <a:lstStyle/>
          <a:p>
            <a:r>
              <a:rPr lang="en-US" dirty="0"/>
              <a:t>Philippians 1:</a:t>
            </a:r>
            <a:r>
              <a:rPr lang="en-US" dirty="0" smtClean="0"/>
              <a:t>6</a:t>
            </a:r>
            <a:r>
              <a:rPr lang="en-US" dirty="0"/>
              <a:t/>
            </a:r>
            <a:br>
              <a:rPr lang="en-US" dirty="0"/>
            </a:br>
            <a:r>
              <a:rPr lang="en-US" dirty="0" smtClean="0"/>
              <a:t>Being </a:t>
            </a:r>
            <a:r>
              <a:rPr lang="en-US" dirty="0"/>
              <a:t>confident of this very thing, that he which hath begun a good work in you </a:t>
            </a:r>
            <a:r>
              <a:rPr lang="en-US" b="1" dirty="0"/>
              <a:t>will perform [it]</a:t>
            </a:r>
            <a:r>
              <a:rPr lang="en-US" dirty="0"/>
              <a:t> until the day of Jesus Christ</a:t>
            </a:r>
            <a:r>
              <a:rPr lang="en-US" dirty="0" smtClean="0"/>
              <a:t>:</a:t>
            </a:r>
          </a:p>
          <a:p>
            <a:r>
              <a:rPr lang="en-US" dirty="0" smtClean="0"/>
              <a:t>Ephesians 3:14-21</a:t>
            </a:r>
          </a:p>
          <a:p>
            <a:r>
              <a:rPr lang="en-US" dirty="0" smtClean="0"/>
              <a:t>Hebrews 3:8-12, 4:1-2</a:t>
            </a:r>
          </a:p>
          <a:p>
            <a:r>
              <a:rPr lang="en-US" dirty="0"/>
              <a:t>Romans 4:20-22 </a:t>
            </a:r>
            <a:r>
              <a:rPr lang="en-US" dirty="0" smtClean="0"/>
              <a:t/>
            </a:r>
            <a:br>
              <a:rPr lang="en-US" dirty="0" smtClean="0"/>
            </a:br>
            <a:r>
              <a:rPr lang="en-US" dirty="0" smtClean="0"/>
              <a:t>He </a:t>
            </a:r>
            <a:r>
              <a:rPr lang="en-US" dirty="0"/>
              <a:t>staggered not at the promise of God through unbelief; but was strong in faith, giving glory to God; 21 And being fully persuaded that, what he had promised, he was able also to perform. 22 And therefore it was imputed to him for righteousness.</a:t>
            </a:r>
          </a:p>
          <a:p>
            <a:endParaRPr lang="en-US" dirty="0"/>
          </a:p>
          <a:p>
            <a:endParaRPr lang="en-US" dirty="0"/>
          </a:p>
        </p:txBody>
      </p:sp>
    </p:spTree>
    <p:extLst>
      <p:ext uri="{BB962C8B-B14F-4D97-AF65-F5344CB8AC3E}">
        <p14:creationId xmlns:p14="http://schemas.microsoft.com/office/powerpoint/2010/main" val="3097415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PARTAKERS OF GOD’S DIVINE NATURE</a:t>
            </a:r>
            <a:endParaRPr lang="en-US" dirty="0"/>
          </a:p>
        </p:txBody>
      </p:sp>
      <p:sp>
        <p:nvSpPr>
          <p:cNvPr id="3" name="Content Placeholder 2"/>
          <p:cNvSpPr>
            <a:spLocks noGrp="1"/>
          </p:cNvSpPr>
          <p:nvPr>
            <p:ph idx="1"/>
          </p:nvPr>
        </p:nvSpPr>
        <p:spPr/>
        <p:txBody>
          <a:bodyPr/>
          <a:lstStyle/>
          <a:p>
            <a:r>
              <a:rPr lang="en-US" dirty="0" smtClean="0"/>
              <a:t>God’s divine nature has been made available to us. </a:t>
            </a:r>
          </a:p>
          <a:p>
            <a:r>
              <a:rPr lang="en-US" dirty="0" smtClean="0"/>
              <a:t>We just need to take hold of them.</a:t>
            </a:r>
          </a:p>
          <a:p>
            <a:pPr lvl="1"/>
            <a:r>
              <a:rPr lang="en-US" dirty="0" smtClean="0"/>
              <a:t>We do this by taking hold of the Word of God. </a:t>
            </a:r>
          </a:p>
          <a:p>
            <a:r>
              <a:rPr lang="en-US" dirty="0" smtClean="0"/>
              <a:t>So, if God has made his divine nature available to us, what can we honestly say has been withheld?</a:t>
            </a:r>
          </a:p>
          <a:p>
            <a:pPr lvl="1"/>
            <a:r>
              <a:rPr lang="en-US" dirty="0" smtClean="0"/>
              <a:t>He’s given us everything we need. </a:t>
            </a:r>
          </a:p>
          <a:p>
            <a:r>
              <a:rPr lang="en-US" dirty="0" smtClean="0"/>
              <a:t>God has (present tense) given us everything we need in order to be like his Son. </a:t>
            </a:r>
            <a:endParaRPr lang="en-US" dirty="0"/>
          </a:p>
        </p:txBody>
      </p:sp>
    </p:spTree>
    <p:extLst>
      <p:ext uri="{BB962C8B-B14F-4D97-AF65-F5344CB8AC3E}">
        <p14:creationId xmlns:p14="http://schemas.microsoft.com/office/powerpoint/2010/main" val="3923271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 WE BELIEVE THE BIBLE IS ENOUGH?</a:t>
            </a:r>
            <a:endParaRPr lang="en-US" dirty="0"/>
          </a:p>
        </p:txBody>
      </p:sp>
      <p:sp>
        <p:nvSpPr>
          <p:cNvPr id="3" name="Content Placeholder 2"/>
          <p:cNvSpPr>
            <a:spLocks noGrp="1"/>
          </p:cNvSpPr>
          <p:nvPr>
            <p:ph idx="1"/>
          </p:nvPr>
        </p:nvSpPr>
        <p:spPr>
          <a:xfrm>
            <a:off x="1114424" y="2485132"/>
            <a:ext cx="7610476" cy="4262438"/>
          </a:xfrm>
        </p:spPr>
        <p:txBody>
          <a:bodyPr>
            <a:normAutofit lnSpcReduction="10000"/>
          </a:bodyPr>
          <a:lstStyle/>
          <a:p>
            <a:r>
              <a:rPr lang="en-US" dirty="0" smtClean="0"/>
              <a:t>Too often what is said now is that the Bible is not enough to help people through life’s challenges. </a:t>
            </a:r>
          </a:p>
          <a:p>
            <a:pPr lvl="1"/>
            <a:r>
              <a:rPr lang="en-US" dirty="0" smtClean="0"/>
              <a:t>The general consensus is that the Bible is good, but if you really want healing or victory in your life, you must read a certain book, take classes, see a counselor/therapist, take a medley of pills or try harder.</a:t>
            </a:r>
          </a:p>
          <a:p>
            <a:pPr lvl="1"/>
            <a:r>
              <a:rPr lang="en-US" dirty="0" smtClean="0"/>
              <a:t>But in all reality, what we need to do is simply submit our lives to the scriptures. </a:t>
            </a:r>
          </a:p>
          <a:p>
            <a:r>
              <a:rPr lang="en-US" dirty="0" smtClean="0"/>
              <a:t>When people have an unbelieving heart towards the scriptures what they are essentially saying is that God really HASN’T given us everything we need for healing, growth and strength in Christ.  </a:t>
            </a:r>
          </a:p>
          <a:p>
            <a:pPr lvl="1"/>
            <a:r>
              <a:rPr lang="en-US" dirty="0" smtClean="0"/>
              <a:t>That in order to find true healing you must ADD to your faith in God’s Word. </a:t>
            </a:r>
            <a:endParaRPr lang="en-US" dirty="0"/>
          </a:p>
        </p:txBody>
      </p:sp>
    </p:spTree>
    <p:extLst>
      <p:ext uri="{BB962C8B-B14F-4D97-AF65-F5344CB8AC3E}">
        <p14:creationId xmlns:p14="http://schemas.microsoft.com/office/powerpoint/2010/main" val="2394812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700" dirty="0" smtClean="0"/>
              <a:t>ESCAPING THE CORRUPTION OF THE WORLD </a:t>
            </a:r>
            <a:endParaRPr lang="en-US" sz="2700" dirty="0"/>
          </a:p>
        </p:txBody>
      </p:sp>
      <p:sp>
        <p:nvSpPr>
          <p:cNvPr id="3" name="Content Placeholder 2"/>
          <p:cNvSpPr>
            <a:spLocks noGrp="1"/>
          </p:cNvSpPr>
          <p:nvPr>
            <p:ph idx="1"/>
          </p:nvPr>
        </p:nvSpPr>
        <p:spPr/>
        <p:txBody>
          <a:bodyPr/>
          <a:lstStyle/>
          <a:p>
            <a:r>
              <a:rPr lang="en-US" b="1" dirty="0"/>
              <a:t>KEY </a:t>
            </a:r>
            <a:r>
              <a:rPr lang="en-US" b="1" dirty="0" smtClean="0"/>
              <a:t>POINT</a:t>
            </a:r>
            <a:r>
              <a:rPr lang="en-US" dirty="0"/>
              <a:t/>
            </a:r>
            <a:br>
              <a:rPr lang="en-US" dirty="0"/>
            </a:br>
            <a:r>
              <a:rPr lang="en-US" dirty="0" smtClean="0"/>
              <a:t>When </a:t>
            </a:r>
            <a:r>
              <a:rPr lang="en-US" dirty="0"/>
              <a:t>we refuse to believe the promises of God, know that we are choosing to believe the lies of the </a:t>
            </a:r>
            <a:r>
              <a:rPr lang="en-US" dirty="0" smtClean="0"/>
              <a:t>enemy.</a:t>
            </a:r>
          </a:p>
          <a:p>
            <a:r>
              <a:rPr lang="en-US" dirty="0" smtClean="0"/>
              <a:t>There is no impartiality. </a:t>
            </a:r>
          </a:p>
          <a:p>
            <a:r>
              <a:rPr lang="en-US" dirty="0" smtClean="0"/>
              <a:t>When you choose to believe the promises of God you are choosing to live for another world to come rather than this one. </a:t>
            </a:r>
            <a:endParaRPr lang="en-US" dirty="0"/>
          </a:p>
        </p:txBody>
      </p:sp>
    </p:spTree>
    <p:extLst>
      <p:ext uri="{BB962C8B-B14F-4D97-AF65-F5344CB8AC3E}">
        <p14:creationId xmlns:p14="http://schemas.microsoft.com/office/powerpoint/2010/main" val="2967882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Perception">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Perception.thmx</Template>
  <TotalTime>131</TotalTime>
  <Words>424</Words>
  <Application>Microsoft Office PowerPoint</Application>
  <PresentationFormat>On-screen Show (4:3)</PresentationFormat>
  <Paragraphs>40</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Century Gothic</vt:lpstr>
      <vt:lpstr>Wingdings 2</vt:lpstr>
      <vt:lpstr>Perception</vt:lpstr>
      <vt:lpstr>THE ABUNDANT ENTRANCE</vt:lpstr>
      <vt:lpstr>EXCEEDING GREAT &amp; PRECIOUS PROMISES</vt:lpstr>
      <vt:lpstr>1 CORINTHIANS 10:1-13</vt:lpstr>
      <vt:lpstr>ARE YOU MISSING OUT ON GOD’S PROMISES?</vt:lpstr>
      <vt:lpstr>PARTAKERS OF GOD’S DIVINE NATURE</vt:lpstr>
      <vt:lpstr>DO WE BELIEVE THE BIBLE IS ENOUGH?</vt:lpstr>
      <vt:lpstr>ESCAPING THE CORRUPTION OF THE WORLD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ABUNDANT ENTRANCE</dc:title>
  <dc:creator>instructor</dc:creator>
  <cp:lastModifiedBy>LFBI</cp:lastModifiedBy>
  <cp:revision>19</cp:revision>
  <dcterms:created xsi:type="dcterms:W3CDTF">2016-08-07T06:19:58Z</dcterms:created>
  <dcterms:modified xsi:type="dcterms:W3CDTF">2016-09-18T02:56:58Z</dcterms:modified>
</cp:coreProperties>
</file>