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ABUNDANT ENTRANCE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2 Peter 1:1-11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8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BLOCK #2 -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</a:t>
            </a:r>
            <a:r>
              <a:rPr lang="en-US" dirty="0" err="1" smtClean="0"/>
              <a:t>Apollos</a:t>
            </a:r>
            <a:r>
              <a:rPr lang="en-US" dirty="0" smtClean="0"/>
              <a:t> – powerful communicator, yet without knowledge.</a:t>
            </a:r>
          </a:p>
          <a:p>
            <a:r>
              <a:rPr lang="en-US" dirty="0" smtClean="0"/>
              <a:t>Too often Christians rely upon an experiential understanding of God and do not take advantage of knowing God on a deep </a:t>
            </a:r>
            <a:r>
              <a:rPr lang="en-US" u="sng" dirty="0" smtClean="0"/>
              <a:t>literal</a:t>
            </a:r>
            <a:r>
              <a:rPr lang="en-US" dirty="0" smtClean="0"/>
              <a:t> way.</a:t>
            </a:r>
          </a:p>
          <a:p>
            <a:r>
              <a:rPr lang="en-US" b="1" u="sng" dirty="0" smtClean="0"/>
              <a:t>Knowledge is the language of a zealous heart.</a:t>
            </a:r>
          </a:p>
          <a:p>
            <a:r>
              <a:rPr lang="en-US" b="1" u="sng" dirty="0" smtClean="0"/>
              <a:t>My virtuous lifestyle has the potential to unlock hearts, but it is my knowledge of the most High that presents the terms.</a:t>
            </a:r>
          </a:p>
          <a:p>
            <a:r>
              <a:rPr lang="en-US" u="sng" dirty="0" smtClean="0"/>
              <a:t>1 Peter 3:15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 BUILDING BLOCKS OF YOUR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5562"/>
            <a:ext cx="7610476" cy="41221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 Peter 1:1-11</a:t>
            </a:r>
          </a:p>
          <a:p>
            <a:r>
              <a:rPr lang="en-US" dirty="0" smtClean="0"/>
              <a:t>These characteristics are not represented as a village of truth, but rather as a building of spiritual growth.</a:t>
            </a:r>
          </a:p>
          <a:p>
            <a:r>
              <a:rPr lang="en-US" dirty="0" smtClean="0"/>
              <a:t>Faith is the foundation. If we depart from faith, don</a:t>
            </a:r>
            <a:r>
              <a:rPr lang="uk-UA" dirty="0" smtClean="0"/>
              <a:t>’</a:t>
            </a:r>
            <a:r>
              <a:rPr lang="en-US" dirty="0" smtClean="0"/>
              <a:t>t expect any of these other truths to be present.</a:t>
            </a:r>
          </a:p>
          <a:p>
            <a:r>
              <a:rPr lang="en-US" b="1" dirty="0"/>
              <a:t>Ephesians 3:17-19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That </a:t>
            </a:r>
            <a:r>
              <a:rPr lang="en-US" dirty="0"/>
              <a:t>Christ may dwell in your hearts </a:t>
            </a:r>
            <a:r>
              <a:rPr lang="en-US" b="1" dirty="0"/>
              <a:t>by faith</a:t>
            </a:r>
            <a:r>
              <a:rPr lang="en-US" dirty="0"/>
              <a:t>; that ye, being </a:t>
            </a:r>
            <a:r>
              <a:rPr lang="en-US" b="1" dirty="0"/>
              <a:t>rooted and grounded</a:t>
            </a:r>
            <a:r>
              <a:rPr lang="en-US" dirty="0"/>
              <a:t> in love, 18 May be able to comprehend with all saints what [is] the breadth, and length, and depth, and height; 19 And to know the love of Christ, which </a:t>
            </a:r>
            <a:r>
              <a:rPr lang="en-US" dirty="0" err="1"/>
              <a:t>passeth</a:t>
            </a:r>
            <a:r>
              <a:rPr lang="en-US" dirty="0"/>
              <a:t> knowledge, (so if we have this perspective) that ye might be filled with all the </a:t>
            </a:r>
            <a:r>
              <a:rPr lang="en-US" dirty="0" err="1"/>
              <a:t>fulness</a:t>
            </a:r>
            <a:r>
              <a:rPr lang="en-US" dirty="0"/>
              <a:t> of God. </a:t>
            </a:r>
          </a:p>
        </p:txBody>
      </p:sp>
    </p:spTree>
    <p:extLst>
      <p:ext uri="{BB962C8B-B14F-4D97-AF65-F5344CB8AC3E}">
        <p14:creationId xmlns:p14="http://schemas.microsoft.com/office/powerpoint/2010/main" val="31969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 BUILDING BLOCKS OF YOUR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Colossians 2:6-10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 </a:t>
            </a:r>
            <a:r>
              <a:rPr lang="en-US" dirty="0"/>
              <a:t>ye have therefore received Christ Jesus the Lord, [so] walk ye in him: 7 Rooted and built up in him, and </a:t>
            </a:r>
            <a:r>
              <a:rPr lang="en-US" dirty="0" err="1"/>
              <a:t>stablished</a:t>
            </a:r>
            <a:r>
              <a:rPr lang="en-US" dirty="0"/>
              <a:t> in the faith, as ye have been taught, abounding therein with thanksgiving. 8 Beware lest any man spoil you through philosophy and vain deceit, after the tradition of men, after the rudiments of the world, and not after Christ. 9 For in him </a:t>
            </a:r>
            <a:r>
              <a:rPr lang="en-US" dirty="0" err="1"/>
              <a:t>dwelleth</a:t>
            </a:r>
            <a:r>
              <a:rPr lang="en-US" dirty="0"/>
              <a:t> all the </a:t>
            </a:r>
            <a:r>
              <a:rPr lang="en-US" dirty="0" err="1"/>
              <a:t>fulness</a:t>
            </a:r>
            <a:r>
              <a:rPr lang="en-US" dirty="0"/>
              <a:t> of the Godhead bodily. 10 And ye are complete in him, which is the head of all principality and power: </a:t>
            </a:r>
          </a:p>
        </p:txBody>
      </p:sp>
    </p:spTree>
    <p:extLst>
      <p:ext uri="{BB962C8B-B14F-4D97-AF65-F5344CB8AC3E}">
        <p14:creationId xmlns:p14="http://schemas.microsoft.com/office/powerpoint/2010/main" val="306330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BLOCK #1 - VIRTUE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2595562"/>
            <a:ext cx="7799389" cy="3670767"/>
          </a:xfrm>
        </p:spPr>
        <p:txBody>
          <a:bodyPr>
            <a:normAutofit/>
          </a:bodyPr>
          <a:lstStyle/>
          <a:p>
            <a:r>
              <a:rPr lang="en-US" dirty="0" smtClean="0"/>
              <a:t>Virtue – Greek word, “</a:t>
            </a:r>
            <a:r>
              <a:rPr lang="en-US" dirty="0" err="1" smtClean="0"/>
              <a:t>Arete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Closely associated with, “</a:t>
            </a:r>
            <a:r>
              <a:rPr lang="en-US" dirty="0" err="1" smtClean="0"/>
              <a:t>Arren</a:t>
            </a:r>
            <a:r>
              <a:rPr lang="en-US" dirty="0" smtClean="0"/>
              <a:t>” which is translated as, “male”.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Arete</a:t>
            </a:r>
            <a:r>
              <a:rPr lang="en-US" dirty="0" smtClean="0"/>
              <a:t>” can then be understood as, “manliness” or “valor”.</a:t>
            </a:r>
          </a:p>
          <a:p>
            <a:r>
              <a:rPr lang="en-US" b="1" dirty="0"/>
              <a:t>Philippians 4:</a:t>
            </a:r>
            <a:r>
              <a:rPr lang="en-US" b="1" dirty="0" smtClean="0"/>
              <a:t>8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Finally</a:t>
            </a:r>
            <a:r>
              <a:rPr lang="en-US" dirty="0"/>
              <a:t>, brethren, whatsoever things are true, whatsoever things [are] honest, whatsoever things [are] just, </a:t>
            </a:r>
            <a:r>
              <a:rPr lang="en-US" b="1" u="sng" dirty="0"/>
              <a:t>whatsoever things [are] pure</a:t>
            </a:r>
            <a:r>
              <a:rPr lang="en-US" dirty="0"/>
              <a:t> , whatsoever things [are] lovely, whatsoever things [are] of good report; if [there be] any </a:t>
            </a:r>
            <a:r>
              <a:rPr lang="en-US" b="1" dirty="0"/>
              <a:t>virtue</a:t>
            </a:r>
            <a:r>
              <a:rPr lang="en-US" dirty="0" smtClean="0"/>
              <a:t>, and </a:t>
            </a:r>
            <a:r>
              <a:rPr lang="en-US" dirty="0"/>
              <a:t>if [there be] any praise, think on these things. </a:t>
            </a:r>
          </a:p>
        </p:txBody>
      </p:sp>
    </p:spTree>
    <p:extLst>
      <p:ext uri="{BB962C8B-B14F-4D97-AF65-F5344CB8AC3E}">
        <p14:creationId xmlns:p14="http://schemas.microsoft.com/office/powerpoint/2010/main" val="340058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BUILDING BLOCK #1 - VIRTUE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2595562"/>
            <a:ext cx="7799389" cy="408529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 Peter 2:9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ye [are] a chosen generation, a royal priesthood, an holy nation, a peculiar people; that ye should </a:t>
            </a:r>
            <a:r>
              <a:rPr lang="en-US" dirty="0" err="1" smtClean="0"/>
              <a:t>shew</a:t>
            </a:r>
            <a:r>
              <a:rPr lang="en-US" dirty="0" smtClean="0"/>
              <a:t> forth the </a:t>
            </a:r>
            <a:r>
              <a:rPr lang="en-US" b="1" dirty="0" smtClean="0"/>
              <a:t>praises</a:t>
            </a:r>
            <a:r>
              <a:rPr lang="en-US" dirty="0" smtClean="0"/>
              <a:t>[G703] of him who hath called you out of darkness into his </a:t>
            </a:r>
            <a:r>
              <a:rPr lang="en-US" dirty="0" err="1" smtClean="0"/>
              <a:t>marvellous</a:t>
            </a:r>
            <a:r>
              <a:rPr lang="en-US" dirty="0" smtClean="0"/>
              <a:t> light:</a:t>
            </a:r>
          </a:p>
          <a:p>
            <a:r>
              <a:rPr lang="en-US" dirty="0" smtClean="0"/>
              <a:t>Virtue says that I will never give up or give in.</a:t>
            </a:r>
          </a:p>
          <a:p>
            <a:pPr lvl="1"/>
            <a:r>
              <a:rPr lang="en-US" dirty="0" smtClean="0"/>
              <a:t>Consider the example of Ruth. </a:t>
            </a:r>
          </a:p>
          <a:p>
            <a:pPr lvl="1"/>
            <a:r>
              <a:rPr lang="en-US" dirty="0" smtClean="0"/>
              <a:t>She did what was right no matter what.</a:t>
            </a:r>
          </a:p>
          <a:p>
            <a:r>
              <a:rPr lang="en-US" b="1" dirty="0"/>
              <a:t>Mark 5:30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</a:t>
            </a:r>
            <a:r>
              <a:rPr lang="en-US" dirty="0"/>
              <a:t>Jesus, immediately knowing in himself that </a:t>
            </a:r>
            <a:r>
              <a:rPr lang="en-US" b="1" dirty="0"/>
              <a:t>virtue</a:t>
            </a:r>
            <a:r>
              <a:rPr lang="en-US" dirty="0"/>
              <a:t> had gone out of him, turned him about in the press, and said, Who touched my clothes? </a:t>
            </a:r>
          </a:p>
        </p:txBody>
      </p:sp>
    </p:spTree>
    <p:extLst>
      <p:ext uri="{BB962C8B-B14F-4D97-AF65-F5344CB8AC3E}">
        <p14:creationId xmlns:p14="http://schemas.microsoft.com/office/powerpoint/2010/main" val="130123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BUILDING BLOCK #1 - VIRTUE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2595562"/>
            <a:ext cx="7799389" cy="4085294"/>
          </a:xfrm>
        </p:spPr>
        <p:txBody>
          <a:bodyPr>
            <a:normAutofit/>
          </a:bodyPr>
          <a:lstStyle/>
          <a:p>
            <a:r>
              <a:rPr lang="en-US" b="1" dirty="0"/>
              <a:t>Virtue </a:t>
            </a:r>
            <a:r>
              <a:rPr lang="en-US" b="1" dirty="0" smtClean="0"/>
              <a:t>is an intrinsic</a:t>
            </a:r>
            <a:r>
              <a:rPr lang="en-US" b="1" dirty="0"/>
              <a:t>, guttural, beautiful unflinching, unmovable character.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Consider the example of Reuben. Genesis 49:3-4</a:t>
            </a:r>
          </a:p>
          <a:p>
            <a:pPr lvl="1"/>
            <a:r>
              <a:rPr lang="en-US" dirty="0" smtClean="0"/>
              <a:t>He was the firstborn. He had it all.</a:t>
            </a:r>
          </a:p>
          <a:p>
            <a:pPr lvl="1"/>
            <a:r>
              <a:rPr lang="en-US" dirty="0" smtClean="0"/>
              <a:t>And yet Jacob says he was unstable as water.</a:t>
            </a:r>
          </a:p>
          <a:p>
            <a:pPr lvl="1"/>
            <a:r>
              <a:rPr lang="en-US" dirty="0" smtClean="0"/>
              <a:t>Turn to Genesis 37:18-20</a:t>
            </a:r>
          </a:p>
          <a:p>
            <a:r>
              <a:rPr lang="en-US" dirty="0" smtClean="0"/>
              <a:t>Instead of living in the hope and </a:t>
            </a:r>
            <a:r>
              <a:rPr lang="en-US" u="sng" dirty="0" smtClean="0"/>
              <a:t>promise</a:t>
            </a:r>
            <a:r>
              <a:rPr lang="en-US" dirty="0" smtClean="0"/>
              <a:t> of his calling, Reuben blew it.</a:t>
            </a:r>
          </a:p>
          <a:p>
            <a:r>
              <a:rPr lang="en-US" dirty="0" smtClean="0"/>
              <a:t>He compromised.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8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BLOCK </a:t>
            </a:r>
            <a:r>
              <a:rPr lang="en-US" dirty="0" smtClean="0"/>
              <a:t>#2 </a:t>
            </a:r>
            <a:r>
              <a:rPr lang="en-US" dirty="0"/>
              <a:t>- </a:t>
            </a:r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2595562"/>
            <a:ext cx="7799389" cy="4085294"/>
          </a:xfrm>
        </p:spPr>
        <p:txBody>
          <a:bodyPr>
            <a:normAutofit/>
          </a:bodyPr>
          <a:lstStyle/>
          <a:p>
            <a:r>
              <a:rPr lang="en-US" dirty="0" smtClean="0"/>
              <a:t>Knowledge – Greek word, “Gnosis”. Refers to a general intelligence.</a:t>
            </a:r>
          </a:p>
          <a:p>
            <a:r>
              <a:rPr lang="en-US" dirty="0" smtClean="0"/>
              <a:t>Knowledge without virtue is disastrous for the believer.</a:t>
            </a:r>
          </a:p>
          <a:p>
            <a:r>
              <a:rPr lang="en-US" dirty="0" smtClean="0"/>
              <a:t>1 Corinthians 8:1</a:t>
            </a:r>
          </a:p>
          <a:p>
            <a:r>
              <a:rPr lang="en-US" dirty="0" smtClean="0"/>
              <a:t>Knowledge without virtue will evoke NO positive change for the kingdom.</a:t>
            </a:r>
          </a:p>
          <a:p>
            <a:r>
              <a:rPr lang="en-US" b="1" dirty="0"/>
              <a:t>Isaiah 5:21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Woe </a:t>
            </a:r>
            <a:r>
              <a:rPr lang="en-US" dirty="0"/>
              <a:t>unto [them that are] wise in their own eyes, and prudent in their own sight!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8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BLOCK #2 -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Romans 12:16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[</a:t>
            </a:r>
            <a:r>
              <a:rPr lang="en-US" dirty="0"/>
              <a:t>Be] of the same mind one toward another. Mind not high things, but condescend to men of low estate. Be not wise in your own conceits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Romans 14:</a:t>
            </a:r>
            <a:r>
              <a:rPr lang="en-US" b="1" dirty="0" smtClean="0"/>
              <a:t>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But </a:t>
            </a:r>
            <a:r>
              <a:rPr lang="en-US" dirty="0"/>
              <a:t>why dost thou judge thy brother? or why dost thou set at </a:t>
            </a:r>
            <a:r>
              <a:rPr lang="en-US" dirty="0" err="1"/>
              <a:t>nought</a:t>
            </a:r>
            <a:r>
              <a:rPr lang="en-US" dirty="0"/>
              <a:t> thy brother? for we shall all stand before the judgment seat of Christ.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BLOCK #2 -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Isaiah 47:10-11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</a:t>
            </a:r>
            <a:r>
              <a:rPr lang="en-US" dirty="0"/>
              <a:t>thou hast trusted in thy wickedness: thou hast said, None </a:t>
            </a:r>
            <a:r>
              <a:rPr lang="en-US" dirty="0" err="1"/>
              <a:t>seeth</a:t>
            </a:r>
            <a:r>
              <a:rPr lang="en-US" dirty="0"/>
              <a:t> me. Thy wisdom and thy knowledge, it hath perverted thee; and thou hast said in </a:t>
            </a:r>
            <a:r>
              <a:rPr lang="en-US" dirty="0" err="1"/>
              <a:t>thine</a:t>
            </a:r>
            <a:r>
              <a:rPr lang="en-US" dirty="0"/>
              <a:t> heart, I [am], and none else beside me. 11 Therefore shall evil come upon thee; thou shalt not know from whence it </a:t>
            </a:r>
            <a:r>
              <a:rPr lang="en-US" dirty="0" err="1"/>
              <a:t>riseth</a:t>
            </a:r>
            <a:r>
              <a:rPr lang="en-US" dirty="0"/>
              <a:t>: and mischief shall fall upon thee; thou shalt not be able to put it off: and desolation shall come upon thee suddenly, [which] thou shalt not know.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156</TotalTime>
  <Words>333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Perception</vt:lpstr>
      <vt:lpstr>THE ABUNDANT ENTRANCE</vt:lpstr>
      <vt:lpstr>7 BUILDING BLOCKS OF YOUR FAITH</vt:lpstr>
      <vt:lpstr>7 BUILDING BLOCKS OF YOUR FAITH</vt:lpstr>
      <vt:lpstr>BUILDING BLOCK #1 - VIRTUE</vt:lpstr>
      <vt:lpstr>BUILDING BLOCK #1 - VIRTUE</vt:lpstr>
      <vt:lpstr>BUILDING BLOCK #1 - VIRTUE</vt:lpstr>
      <vt:lpstr>BUILDING BLOCK #2 - KNOWLEDGE</vt:lpstr>
      <vt:lpstr>BUILDING BLOCK #2 - KNOWLEDGE</vt:lpstr>
      <vt:lpstr>BUILDING BLOCK #2 - KNOWLEDGE</vt:lpstr>
      <vt:lpstr>BUILDING BLOCK #2 - KNOWLEDGE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ABUNDANT ENTRANCE</dc:title>
  <dc:creator>instructor</dc:creator>
  <cp:lastModifiedBy>LFBI</cp:lastModifiedBy>
  <cp:revision>22</cp:revision>
  <dcterms:created xsi:type="dcterms:W3CDTF">2016-08-07T06:19:58Z</dcterms:created>
  <dcterms:modified xsi:type="dcterms:W3CDTF">2016-09-18T13:13:30Z</dcterms:modified>
</cp:coreProperties>
</file>