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sldIdLst>
    <p:sldId id="256" r:id="rId2"/>
    <p:sldId id="266" r:id="rId3"/>
    <p:sldId id="257" r:id="rId4"/>
    <p:sldId id="259" r:id="rId5"/>
    <p:sldId id="260" r:id="rId6"/>
    <p:sldId id="261" r:id="rId7"/>
    <p:sldId id="262" r:id="rId8"/>
    <p:sldId id="263" r:id="rId9"/>
    <p:sldId id="264" r:id="rId10"/>
    <p:sldId id="265"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49" d="100"/>
          <a:sy n="49" d="100"/>
        </p:scale>
        <p:origin x="630" y="3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42501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26317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02706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311218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48634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22694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3560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8606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84846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42809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41198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0412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64022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12990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33444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2441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38150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2/26/2017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8521336"/>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29880" y="1130768"/>
            <a:ext cx="8130246" cy="2421005"/>
          </a:xfrm>
        </p:spPr>
        <p:txBody>
          <a:bodyPr anchor="t">
            <a:normAutofit/>
          </a:bodyPr>
          <a:lstStyle/>
          <a:p>
            <a:r>
              <a:rPr lang="en-US" sz="4400" dirty="0" smtClean="0"/>
              <a:t>Six ways to walk in Christ</a:t>
            </a:r>
          </a:p>
          <a:p>
            <a:endParaRPr lang="en-US" sz="4400" dirty="0" smtClean="0"/>
          </a:p>
          <a:p>
            <a:r>
              <a:rPr lang="en-US" sz="2800" dirty="0" smtClean="0"/>
              <a:t>Observations on Walking in Ephesians </a:t>
            </a:r>
            <a:endParaRPr lang="en-US" sz="2800" dirty="0"/>
          </a:p>
        </p:txBody>
      </p:sp>
    </p:spTree>
    <p:extLst>
      <p:ext uri="{BB962C8B-B14F-4D97-AF65-F5344CB8AC3E}">
        <p14:creationId xmlns:p14="http://schemas.microsoft.com/office/powerpoint/2010/main" val="19577477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268" y="753533"/>
            <a:ext cx="10820399" cy="2392322"/>
          </a:xfrm>
        </p:spPr>
        <p:txBody>
          <a:bodyPr anchor="t">
            <a:normAutofit/>
          </a:bodyPr>
          <a:lstStyle/>
          <a:p>
            <a:r>
              <a:rPr lang="en-US" sz="2900" dirty="0" smtClean="0"/>
              <a:t>6. Walk circumspectly</a:t>
            </a:r>
          </a:p>
          <a:p>
            <a:endParaRPr lang="en-US" sz="2900" dirty="0" smtClean="0"/>
          </a:p>
          <a:p>
            <a:r>
              <a:rPr lang="en-US" sz="2900" dirty="0" err="1" smtClean="0"/>
              <a:t>Eph</a:t>
            </a:r>
            <a:r>
              <a:rPr lang="en-US" sz="2900" dirty="0" smtClean="0"/>
              <a:t> 5:15</a:t>
            </a:r>
          </a:p>
          <a:p>
            <a:r>
              <a:rPr lang="en-US" sz="2900" dirty="0"/>
              <a:t>15 See then that ye walk circumspectly</a:t>
            </a:r>
            <a:r>
              <a:rPr lang="en-US" sz="2900" dirty="0" smtClean="0"/>
              <a:t>,</a:t>
            </a:r>
          </a:p>
          <a:p>
            <a:r>
              <a:rPr lang="en-US" sz="2900" dirty="0" smtClean="0"/>
              <a:t> </a:t>
            </a:r>
            <a:r>
              <a:rPr lang="en-US" sz="2900" dirty="0"/>
              <a:t>not as fools, but as wise,</a:t>
            </a:r>
          </a:p>
        </p:txBody>
      </p:sp>
      <p:sp>
        <p:nvSpPr>
          <p:cNvPr id="3" name="Text Placeholder 2"/>
          <p:cNvSpPr>
            <a:spLocks noGrp="1"/>
          </p:cNvSpPr>
          <p:nvPr>
            <p:ph type="body" idx="1"/>
          </p:nvPr>
        </p:nvSpPr>
        <p:spPr>
          <a:xfrm>
            <a:off x="1024467" y="3798221"/>
            <a:ext cx="10490200" cy="2594968"/>
          </a:xfrm>
        </p:spPr>
        <p:txBody>
          <a:bodyPr/>
          <a:lstStyle/>
          <a:p>
            <a:r>
              <a:rPr lang="en-US" dirty="0" smtClean="0"/>
              <a:t>James 3:17</a:t>
            </a:r>
          </a:p>
          <a:p>
            <a:r>
              <a:rPr lang="en-US" dirty="0"/>
              <a:t>17 But the wisdom that is from above is first pure, then peaceable, gentle, and easy to be intreated, full of mercy and good fruits, without partiality, and without hypocrisy.</a:t>
            </a:r>
          </a:p>
        </p:txBody>
      </p:sp>
    </p:spTree>
    <p:extLst>
      <p:ext uri="{BB962C8B-B14F-4D97-AF65-F5344CB8AC3E}">
        <p14:creationId xmlns:p14="http://schemas.microsoft.com/office/powerpoint/2010/main" val="18049632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1608667"/>
          </a:xfrm>
        </p:spPr>
        <p:txBody>
          <a:bodyPr anchor="t">
            <a:normAutofit/>
          </a:bodyPr>
          <a:lstStyle/>
          <a:p>
            <a:r>
              <a:rPr lang="en-US" dirty="0"/>
              <a:t>Six ways to walk in </a:t>
            </a:r>
            <a:r>
              <a:rPr lang="en-US" dirty="0" err="1"/>
              <a:t>christ</a:t>
            </a:r>
            <a:endParaRPr lang="en-US" dirty="0"/>
          </a:p>
        </p:txBody>
      </p:sp>
      <p:sp>
        <p:nvSpPr>
          <p:cNvPr id="4" name="Text Placeholder 3"/>
          <p:cNvSpPr>
            <a:spLocks noGrp="1"/>
          </p:cNvSpPr>
          <p:nvPr>
            <p:ph type="body" idx="1"/>
          </p:nvPr>
        </p:nvSpPr>
        <p:spPr>
          <a:xfrm>
            <a:off x="1024467" y="2362200"/>
            <a:ext cx="10490200" cy="3352799"/>
          </a:xfrm>
        </p:spPr>
        <p:txBody>
          <a:bodyPr/>
          <a:lstStyle/>
          <a:p>
            <a:pPr marL="457200" indent="-457200">
              <a:buAutoNum type="arabicPeriod"/>
            </a:pPr>
            <a:r>
              <a:rPr lang="en-US" dirty="0"/>
              <a:t>Walk in Good Works </a:t>
            </a:r>
            <a:r>
              <a:rPr lang="mr-IN" dirty="0"/>
              <a:t>–</a:t>
            </a:r>
            <a:r>
              <a:rPr lang="en-US" dirty="0"/>
              <a:t> Eph. 2:10</a:t>
            </a:r>
          </a:p>
          <a:p>
            <a:pPr marL="457200" indent="-457200">
              <a:buAutoNum type="arabicPeriod"/>
            </a:pPr>
            <a:r>
              <a:rPr lang="en-US" dirty="0"/>
              <a:t>Walk Worthy- Eph. 4:1</a:t>
            </a:r>
          </a:p>
          <a:p>
            <a:pPr marL="457200" indent="-457200">
              <a:buAutoNum type="arabicPeriod"/>
            </a:pPr>
            <a:r>
              <a:rPr lang="en-US" dirty="0"/>
              <a:t>Walk </a:t>
            </a:r>
            <a:r>
              <a:rPr lang="en-US" u="sng" dirty="0"/>
              <a:t>NOT </a:t>
            </a:r>
            <a:r>
              <a:rPr lang="en-US" dirty="0"/>
              <a:t>as a Gentile- Eph. 4:17</a:t>
            </a:r>
          </a:p>
          <a:p>
            <a:pPr marL="457200" indent="-457200">
              <a:buAutoNum type="arabicPeriod"/>
            </a:pPr>
            <a:r>
              <a:rPr lang="en-US" dirty="0"/>
              <a:t>Walk in Love- Eph. 5:2</a:t>
            </a:r>
          </a:p>
          <a:p>
            <a:pPr marL="457200" indent="-457200">
              <a:buAutoNum type="arabicPeriod"/>
            </a:pPr>
            <a:r>
              <a:rPr lang="en-US" dirty="0"/>
              <a:t>Walk as Children of Light- Eph. 5:8</a:t>
            </a:r>
          </a:p>
          <a:p>
            <a:pPr marL="457200" indent="-457200">
              <a:buAutoNum type="arabicPeriod"/>
            </a:pPr>
            <a:r>
              <a:rPr lang="en-US" dirty="0"/>
              <a:t>Walk Circumspectly- Eph. 5:15</a:t>
            </a:r>
          </a:p>
          <a:p>
            <a:endParaRPr lang="en-US" dirty="0"/>
          </a:p>
        </p:txBody>
      </p:sp>
    </p:spTree>
    <p:extLst>
      <p:ext uri="{BB962C8B-B14F-4D97-AF65-F5344CB8AC3E}">
        <p14:creationId xmlns:p14="http://schemas.microsoft.com/office/powerpoint/2010/main" val="16170401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ways to walk in </a:t>
            </a:r>
            <a:r>
              <a:rPr lang="en-US" dirty="0" err="1" smtClean="0"/>
              <a:t>christ</a:t>
            </a:r>
            <a:endParaRPr lang="en-US" dirty="0"/>
          </a:p>
        </p:txBody>
      </p:sp>
      <p:sp>
        <p:nvSpPr>
          <p:cNvPr id="3" name="Content Placeholder 2"/>
          <p:cNvSpPr>
            <a:spLocks noGrp="1"/>
          </p:cNvSpPr>
          <p:nvPr>
            <p:ph idx="1"/>
          </p:nvPr>
        </p:nvSpPr>
        <p:spPr/>
        <p:txBody>
          <a:bodyPr/>
          <a:lstStyle/>
          <a:p>
            <a:pPr marL="457200" indent="-457200" algn="r">
              <a:buAutoNum type="arabicPeriod"/>
            </a:pPr>
            <a:r>
              <a:rPr lang="en-US" dirty="0" smtClean="0"/>
              <a:t>Walk in Good Works </a:t>
            </a:r>
            <a:r>
              <a:rPr lang="mr-IN" dirty="0" smtClean="0"/>
              <a:t>–</a:t>
            </a:r>
            <a:r>
              <a:rPr lang="en-US" dirty="0" smtClean="0"/>
              <a:t> Eph. 2:10</a:t>
            </a:r>
          </a:p>
          <a:p>
            <a:pPr marL="457200" indent="-457200" algn="r">
              <a:buAutoNum type="arabicPeriod"/>
            </a:pPr>
            <a:r>
              <a:rPr lang="en-US" dirty="0" smtClean="0"/>
              <a:t>Walk Worthy- Eph. 4:1</a:t>
            </a:r>
          </a:p>
          <a:p>
            <a:pPr marL="457200" indent="-457200" algn="r">
              <a:buAutoNum type="arabicPeriod"/>
            </a:pPr>
            <a:r>
              <a:rPr lang="en-US" dirty="0" smtClean="0"/>
              <a:t>Walk </a:t>
            </a:r>
            <a:r>
              <a:rPr lang="en-US" u="sng" dirty="0" smtClean="0"/>
              <a:t>NOT </a:t>
            </a:r>
            <a:r>
              <a:rPr lang="en-US" dirty="0" smtClean="0"/>
              <a:t>as a Gentile- Eph. 4:17</a:t>
            </a:r>
          </a:p>
          <a:p>
            <a:pPr marL="457200" indent="-457200" algn="r">
              <a:buAutoNum type="arabicPeriod"/>
            </a:pPr>
            <a:r>
              <a:rPr lang="en-US" dirty="0" smtClean="0"/>
              <a:t>Walk in Love- Eph. 5:2</a:t>
            </a:r>
          </a:p>
          <a:p>
            <a:pPr marL="457200" indent="-457200" algn="r">
              <a:buAutoNum type="arabicPeriod"/>
            </a:pPr>
            <a:r>
              <a:rPr lang="en-US" dirty="0" smtClean="0"/>
              <a:t>Walk as Children of Light- Eph. 5:8</a:t>
            </a:r>
          </a:p>
          <a:p>
            <a:pPr marL="457200" indent="-457200" algn="r">
              <a:buAutoNum type="arabicPeriod"/>
            </a:pPr>
            <a:r>
              <a:rPr lang="en-US" dirty="0" smtClean="0"/>
              <a:t>Walk Circumspectly- Eph. 5:15</a:t>
            </a:r>
            <a:endParaRPr lang="en-US" dirty="0"/>
          </a:p>
        </p:txBody>
      </p:sp>
    </p:spTree>
    <p:extLst>
      <p:ext uri="{BB962C8B-B14F-4D97-AF65-F5344CB8AC3E}">
        <p14:creationId xmlns:p14="http://schemas.microsoft.com/office/powerpoint/2010/main" val="26956009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4"/>
            <a:ext cx="10828867" cy="2696759"/>
          </a:xfrm>
        </p:spPr>
        <p:txBody>
          <a:bodyPr anchor="t">
            <a:normAutofit/>
          </a:bodyPr>
          <a:lstStyle/>
          <a:p>
            <a:r>
              <a:rPr lang="en-US" sz="2900" dirty="0" smtClean="0"/>
              <a:t>1. walk in good works </a:t>
            </a:r>
          </a:p>
          <a:p>
            <a:endParaRPr lang="en-US" sz="2900" dirty="0"/>
          </a:p>
          <a:p>
            <a:r>
              <a:rPr lang="en-US" sz="2900" dirty="0" err="1"/>
              <a:t>Eph</a:t>
            </a:r>
            <a:r>
              <a:rPr lang="en-US" sz="2900" dirty="0"/>
              <a:t>. 2:10</a:t>
            </a:r>
          </a:p>
          <a:p>
            <a:r>
              <a:rPr lang="en-US" sz="2900" dirty="0"/>
              <a:t>For we are his workmanship, created in Christ Jesus unto good works, which God hath before ordained that we should walk in them.</a:t>
            </a:r>
          </a:p>
        </p:txBody>
      </p:sp>
      <p:sp>
        <p:nvSpPr>
          <p:cNvPr id="5" name="Title 1"/>
          <p:cNvSpPr>
            <a:spLocks noGrp="1"/>
          </p:cNvSpPr>
          <p:nvPr>
            <p:ph type="body" idx="1"/>
          </p:nvPr>
        </p:nvSpPr>
        <p:spPr>
          <a:xfrm>
            <a:off x="685800" y="3449638"/>
            <a:ext cx="10828338" cy="3059112"/>
          </a:xfrm>
        </p:spPr>
        <p:txBody>
          <a:bodyPr anchor="t"/>
          <a:lstStyle/>
          <a:p>
            <a:r>
              <a:rPr lang="en-US" dirty="0" smtClean="0"/>
              <a:t>Phil. 2:13</a:t>
            </a:r>
          </a:p>
          <a:p>
            <a:r>
              <a:rPr lang="en-US" dirty="0"/>
              <a:t>13 For it is God which </a:t>
            </a:r>
            <a:r>
              <a:rPr lang="en-US" dirty="0" err="1"/>
              <a:t>worketh</a:t>
            </a:r>
            <a:r>
              <a:rPr lang="en-US" dirty="0"/>
              <a:t> in you both to will and to do of his good pleasure</a:t>
            </a:r>
            <a:r>
              <a:rPr lang="en-US" dirty="0" smtClean="0"/>
              <a:t>.</a:t>
            </a:r>
          </a:p>
          <a:p>
            <a:endParaRPr lang="en-US" dirty="0"/>
          </a:p>
          <a:p>
            <a:r>
              <a:rPr lang="en-US" dirty="0" err="1" smtClean="0"/>
              <a:t>Heb</a:t>
            </a:r>
            <a:r>
              <a:rPr lang="en-US" dirty="0" smtClean="0"/>
              <a:t>. 13:21</a:t>
            </a:r>
          </a:p>
          <a:p>
            <a:r>
              <a:rPr lang="en-US" dirty="0"/>
              <a:t>21 Make you perfect in every good work to do his will, working in you that which is </a:t>
            </a:r>
            <a:r>
              <a:rPr lang="en-US" dirty="0" err="1"/>
              <a:t>wellpleasing</a:t>
            </a:r>
            <a:r>
              <a:rPr lang="en-US" dirty="0"/>
              <a:t> in his sight, through Jesus Christ; to whom be glory for ever and ever. Amen.</a:t>
            </a:r>
          </a:p>
        </p:txBody>
      </p:sp>
    </p:spTree>
    <p:extLst>
      <p:ext uri="{BB962C8B-B14F-4D97-AF65-F5344CB8AC3E}">
        <p14:creationId xmlns:p14="http://schemas.microsoft.com/office/powerpoint/2010/main" val="5881635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753534"/>
            <a:ext cx="10820399" cy="797648"/>
          </a:xfrm>
        </p:spPr>
        <p:txBody>
          <a:bodyPr anchor="t"/>
          <a:lstStyle/>
          <a:p>
            <a:r>
              <a:rPr lang="en-US" dirty="0" smtClean="0"/>
              <a:t>Walk in </a:t>
            </a:r>
            <a:r>
              <a:rPr lang="en-US" smtClean="0"/>
              <a:t>good works  </a:t>
            </a:r>
            <a:r>
              <a:rPr lang="en-US" dirty="0" smtClean="0"/>
              <a:t>(cont )</a:t>
            </a:r>
            <a:endParaRPr lang="en-US" dirty="0"/>
          </a:p>
        </p:txBody>
      </p:sp>
      <p:sp>
        <p:nvSpPr>
          <p:cNvPr id="5" name="Title 1"/>
          <p:cNvSpPr>
            <a:spLocks noGrp="1"/>
          </p:cNvSpPr>
          <p:nvPr>
            <p:ph type="body" idx="1"/>
          </p:nvPr>
        </p:nvSpPr>
        <p:spPr>
          <a:xfrm>
            <a:off x="1023938" y="1551182"/>
            <a:ext cx="10490200" cy="4914706"/>
          </a:xfrm>
        </p:spPr>
        <p:txBody>
          <a:bodyPr anchor="t">
            <a:noAutofit/>
          </a:bodyPr>
          <a:lstStyle/>
          <a:p>
            <a:r>
              <a:rPr lang="en-US" dirty="0" smtClean="0"/>
              <a:t>John 15:14-16</a:t>
            </a:r>
          </a:p>
          <a:p>
            <a:r>
              <a:rPr lang="en-US" dirty="0" smtClean="0"/>
              <a:t>14. </a:t>
            </a:r>
            <a:r>
              <a:rPr lang="en-US" dirty="0"/>
              <a:t>Ye are my friends, if ye do whatsoever I command </a:t>
            </a:r>
            <a:r>
              <a:rPr lang="en-US" dirty="0" smtClean="0"/>
              <a:t>you. 15. </a:t>
            </a:r>
            <a:r>
              <a:rPr lang="en-US" dirty="0"/>
              <a:t>Henceforth I call you not servants; for the servant </a:t>
            </a:r>
            <a:r>
              <a:rPr lang="en-US" dirty="0" err="1"/>
              <a:t>knoweth</a:t>
            </a:r>
            <a:r>
              <a:rPr lang="en-US" dirty="0"/>
              <a:t> not what his lord </a:t>
            </a:r>
            <a:r>
              <a:rPr lang="en-US" dirty="0" err="1"/>
              <a:t>doeth</a:t>
            </a:r>
            <a:r>
              <a:rPr lang="en-US" dirty="0"/>
              <a:t>: but I have called you friends; for all things that I have heard of my Father I have made known unto you.</a:t>
            </a:r>
          </a:p>
          <a:p>
            <a:r>
              <a:rPr lang="en-US" dirty="0" smtClean="0"/>
              <a:t>16. Ye </a:t>
            </a:r>
            <a:r>
              <a:rPr lang="en-US" dirty="0"/>
              <a:t>have not chosen me, but I have chosen you, and ordained you, that ye should go and bring forth fruit, and that your fruit should remain: that whatsoever ye shall ask of the Father in my name, he may give it you</a:t>
            </a:r>
            <a:r>
              <a:rPr lang="en-US" dirty="0" smtClean="0"/>
              <a:t>.</a:t>
            </a:r>
          </a:p>
          <a:p>
            <a:endParaRPr lang="en-US" dirty="0" smtClean="0"/>
          </a:p>
          <a:p>
            <a:r>
              <a:rPr lang="en-US" dirty="0" smtClean="0"/>
              <a:t>Phil. 3:8</a:t>
            </a:r>
          </a:p>
          <a:p>
            <a:r>
              <a:rPr lang="en-US" dirty="0"/>
              <a:t>8 Yea doubtless, and I count all things but loss for the excellency of the knowledge of Christ Jesus my Lord: for whom I have suffered the loss of all things, and do count them but dung, that I may win Christ,</a:t>
            </a:r>
          </a:p>
        </p:txBody>
      </p:sp>
    </p:spTree>
    <p:extLst>
      <p:ext uri="{BB962C8B-B14F-4D97-AF65-F5344CB8AC3E}">
        <p14:creationId xmlns:p14="http://schemas.microsoft.com/office/powerpoint/2010/main" val="21205049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0369820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1" y="609600"/>
            <a:ext cx="10131425" cy="2463769"/>
          </a:xfrm>
        </p:spPr>
        <p:txBody>
          <a:bodyPr anchor="t">
            <a:normAutofit fontScale="90000"/>
          </a:bodyPr>
          <a:lstStyle/>
          <a:p>
            <a:r>
              <a:rPr lang="en-US" sz="2900" dirty="0" smtClean="0"/>
              <a:t>2. Walk worthy</a:t>
            </a:r>
          </a:p>
          <a:p>
            <a:endParaRPr lang="en-US" sz="2900" dirty="0" smtClean="0"/>
          </a:p>
          <a:p>
            <a:r>
              <a:rPr lang="en-US" sz="2900" dirty="0" err="1" smtClean="0"/>
              <a:t>Eph</a:t>
            </a:r>
            <a:r>
              <a:rPr lang="en-US" sz="2900" dirty="0" smtClean="0"/>
              <a:t>. 4:1</a:t>
            </a:r>
          </a:p>
          <a:p>
            <a:r>
              <a:rPr lang="en-US" sz="2900" dirty="0" smtClean="0"/>
              <a:t>I </a:t>
            </a:r>
            <a:r>
              <a:rPr lang="en-US" sz="2900" dirty="0"/>
              <a:t>therefore, the prisoner of the Lord, beseech you that ye walk worthy of the vocation wherewith ye are called,</a:t>
            </a:r>
          </a:p>
        </p:txBody>
      </p:sp>
      <p:sp>
        <p:nvSpPr>
          <p:cNvPr id="4" name="Content Placeholder 3"/>
          <p:cNvSpPr>
            <a:spLocks noGrp="1"/>
          </p:cNvSpPr>
          <p:nvPr>
            <p:ph idx="1"/>
          </p:nvPr>
        </p:nvSpPr>
        <p:spPr>
          <a:xfrm>
            <a:off x="685801" y="3189346"/>
            <a:ext cx="10131425" cy="3377807"/>
          </a:xfrm>
        </p:spPr>
        <p:txBody>
          <a:bodyPr anchor="t"/>
          <a:lstStyle/>
          <a:p>
            <a:pPr marL="0" indent="0" algn="r">
              <a:buNone/>
            </a:pPr>
            <a:r>
              <a:rPr lang="en-US" dirty="0" smtClean="0"/>
              <a:t>Col 1:10, 11</a:t>
            </a:r>
          </a:p>
          <a:p>
            <a:pPr marL="0" indent="0" algn="r">
              <a:buNone/>
            </a:pPr>
            <a:r>
              <a:rPr lang="en-US" dirty="0" smtClean="0"/>
              <a:t>10. That </a:t>
            </a:r>
            <a:r>
              <a:rPr lang="en-US" dirty="0"/>
              <a:t>ye might walk worthy of the Lord unto all pleasing, being fruitful in every good work, and increasing in the knowledge of God; 11. Strengthened with all might, according to his glorious power, unto all patience and </a:t>
            </a:r>
            <a:r>
              <a:rPr lang="en-US" dirty="0" err="1"/>
              <a:t>longsuffering</a:t>
            </a:r>
            <a:r>
              <a:rPr lang="en-US" dirty="0"/>
              <a:t> with joyfulness</a:t>
            </a:r>
            <a:r>
              <a:rPr lang="en-US" dirty="0" smtClean="0"/>
              <a:t>;</a:t>
            </a:r>
          </a:p>
          <a:p>
            <a:pPr marL="0" indent="0" algn="r">
              <a:buNone/>
            </a:pPr>
            <a:endParaRPr lang="en-US" dirty="0"/>
          </a:p>
          <a:p>
            <a:pPr marL="0" indent="0" algn="r">
              <a:buNone/>
            </a:pPr>
            <a:r>
              <a:rPr lang="en-US" dirty="0" smtClean="0"/>
              <a:t>2 </a:t>
            </a:r>
            <a:r>
              <a:rPr lang="en-US" dirty="0" err="1" smtClean="0"/>
              <a:t>Cor</a:t>
            </a:r>
            <a:r>
              <a:rPr lang="en-US" dirty="0" smtClean="0"/>
              <a:t>. 9:8</a:t>
            </a:r>
          </a:p>
          <a:p>
            <a:pPr marL="0" indent="0" algn="r">
              <a:buNone/>
            </a:pPr>
            <a:r>
              <a:rPr lang="en-US" dirty="0"/>
              <a:t>And God is able to make all grace abound toward you; that ye, always having all sufficiency in all things, may abound to every good work:</a:t>
            </a:r>
            <a:endParaRPr lang="en-US" dirty="0" smtClean="0"/>
          </a:p>
          <a:p>
            <a:pPr marL="0" indent="0" algn="r">
              <a:buNone/>
            </a:pPr>
            <a:endParaRPr lang="en-US" dirty="0"/>
          </a:p>
          <a:p>
            <a:pPr marL="0" indent="0" algn="r">
              <a:buNone/>
            </a:pPr>
            <a:endParaRPr lang="en-US" dirty="0"/>
          </a:p>
        </p:txBody>
      </p:sp>
    </p:spTree>
    <p:extLst>
      <p:ext uri="{BB962C8B-B14F-4D97-AF65-F5344CB8AC3E}">
        <p14:creationId xmlns:p14="http://schemas.microsoft.com/office/powerpoint/2010/main" val="16046001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5444"/>
            <a:ext cx="10131427" cy="2623962"/>
          </a:xfrm>
        </p:spPr>
        <p:txBody>
          <a:bodyPr anchor="t">
            <a:noAutofit/>
          </a:bodyPr>
          <a:lstStyle/>
          <a:p>
            <a:r>
              <a:rPr lang="en-US" sz="2900" dirty="0" smtClean="0"/>
              <a:t>3. Walk </a:t>
            </a:r>
            <a:r>
              <a:rPr lang="en-US" sz="2900" u="sng" dirty="0" smtClean="0"/>
              <a:t>not</a:t>
            </a:r>
            <a:r>
              <a:rPr lang="en-US" sz="2900" dirty="0" smtClean="0"/>
              <a:t> as a gentile</a:t>
            </a:r>
          </a:p>
          <a:p>
            <a:endParaRPr lang="en-US" sz="2900" dirty="0" smtClean="0"/>
          </a:p>
          <a:p>
            <a:r>
              <a:rPr lang="en-US" sz="2900" dirty="0" err="1" smtClean="0"/>
              <a:t>Eph</a:t>
            </a:r>
            <a:r>
              <a:rPr lang="en-US" sz="2900" dirty="0" smtClean="0"/>
              <a:t>. 4:17</a:t>
            </a:r>
          </a:p>
          <a:p>
            <a:r>
              <a:rPr lang="en-US" sz="2900" dirty="0"/>
              <a:t>17 This I say therefore, and testify in the Lord, that ye henceforth walk not as other Gentiles walk, in the vanity of their mind,</a:t>
            </a:r>
            <a:endParaRPr lang="en-US" sz="2900" dirty="0" smtClean="0"/>
          </a:p>
          <a:p>
            <a:endParaRPr lang="en-US" sz="2900" dirty="0"/>
          </a:p>
        </p:txBody>
      </p:sp>
      <p:sp>
        <p:nvSpPr>
          <p:cNvPr id="3" name="Text Placeholder 2"/>
          <p:cNvSpPr>
            <a:spLocks noGrp="1"/>
          </p:cNvSpPr>
          <p:nvPr>
            <p:ph type="body" idx="1"/>
          </p:nvPr>
        </p:nvSpPr>
        <p:spPr>
          <a:xfrm>
            <a:off x="685799" y="3102364"/>
            <a:ext cx="10131428" cy="3073369"/>
          </a:xfrm>
        </p:spPr>
        <p:txBody>
          <a:bodyPr/>
          <a:lstStyle/>
          <a:p>
            <a:r>
              <a:rPr lang="en-US" dirty="0" smtClean="0"/>
              <a:t>Luke 6:47, 48</a:t>
            </a:r>
          </a:p>
          <a:p>
            <a:r>
              <a:rPr lang="en-US" dirty="0" smtClean="0"/>
              <a:t>47. Whosoever </a:t>
            </a:r>
            <a:r>
              <a:rPr lang="en-US" dirty="0"/>
              <a:t>cometh to me, and </a:t>
            </a:r>
            <a:r>
              <a:rPr lang="en-US" dirty="0" err="1"/>
              <a:t>heareth</a:t>
            </a:r>
            <a:r>
              <a:rPr lang="en-US" dirty="0"/>
              <a:t> my sayings, and </a:t>
            </a:r>
            <a:r>
              <a:rPr lang="en-US" dirty="0" err="1"/>
              <a:t>doeth</a:t>
            </a:r>
            <a:r>
              <a:rPr lang="en-US" dirty="0"/>
              <a:t> </a:t>
            </a:r>
            <a:r>
              <a:rPr lang="en-US" dirty="0" smtClean="0"/>
              <a:t>them, I </a:t>
            </a:r>
            <a:r>
              <a:rPr lang="en-US" dirty="0"/>
              <a:t>will </a:t>
            </a:r>
            <a:r>
              <a:rPr lang="en-US" dirty="0" err="1"/>
              <a:t>shew</a:t>
            </a:r>
            <a:r>
              <a:rPr lang="en-US" dirty="0"/>
              <a:t> you to whom he is </a:t>
            </a:r>
            <a:r>
              <a:rPr lang="en-US" dirty="0" smtClean="0"/>
              <a:t>like: 48. </a:t>
            </a:r>
            <a:r>
              <a:rPr lang="en-US" dirty="0"/>
              <a:t>He is like a man which built an house, and </a:t>
            </a:r>
            <a:r>
              <a:rPr lang="en-US" dirty="0" err="1"/>
              <a:t>digged</a:t>
            </a:r>
            <a:r>
              <a:rPr lang="en-US" dirty="0"/>
              <a:t> deep, and laid the foundation on a rock: and when the flood arose, the stream beat vehemently upon that house, and could not shake it: for it was founded upon a rock.</a:t>
            </a:r>
          </a:p>
        </p:txBody>
      </p:sp>
    </p:spTree>
    <p:extLst>
      <p:ext uri="{BB962C8B-B14F-4D97-AF65-F5344CB8AC3E}">
        <p14:creationId xmlns:p14="http://schemas.microsoft.com/office/powerpoint/2010/main" val="3664111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6390"/>
            <a:ext cx="10244959" cy="2594967"/>
          </a:xfrm>
        </p:spPr>
        <p:txBody>
          <a:bodyPr anchor="t">
            <a:noAutofit/>
          </a:bodyPr>
          <a:lstStyle/>
          <a:p>
            <a:r>
              <a:rPr lang="en-US" sz="2900" dirty="0" smtClean="0"/>
              <a:t>4. Walk in love</a:t>
            </a:r>
          </a:p>
          <a:p>
            <a:endParaRPr lang="en-US" sz="2900" dirty="0" smtClean="0"/>
          </a:p>
          <a:p>
            <a:r>
              <a:rPr lang="en-US" sz="2900" dirty="0" err="1" smtClean="0"/>
              <a:t>Eph</a:t>
            </a:r>
            <a:r>
              <a:rPr lang="en-US" sz="2900" dirty="0" smtClean="0"/>
              <a:t> 5:2</a:t>
            </a:r>
          </a:p>
          <a:p>
            <a:r>
              <a:rPr lang="en-US" sz="2900" dirty="0"/>
              <a:t>And walk in love, as Christ also hath loved us, and hath given himself for us an offering and a sacrifice to God for a </a:t>
            </a:r>
            <a:r>
              <a:rPr lang="en-US" sz="2900" dirty="0" err="1"/>
              <a:t>sweetsmelling</a:t>
            </a:r>
            <a:r>
              <a:rPr lang="en-US" sz="2900" dirty="0"/>
              <a:t> </a:t>
            </a:r>
            <a:r>
              <a:rPr lang="en-US" sz="2900" dirty="0" err="1"/>
              <a:t>savour</a:t>
            </a:r>
            <a:r>
              <a:rPr lang="en-US" sz="2900" dirty="0"/>
              <a:t>.</a:t>
            </a:r>
          </a:p>
        </p:txBody>
      </p:sp>
      <p:sp>
        <p:nvSpPr>
          <p:cNvPr id="3" name="Text Placeholder 2"/>
          <p:cNvSpPr>
            <a:spLocks noGrp="1"/>
          </p:cNvSpPr>
          <p:nvPr>
            <p:ph type="body" idx="1"/>
          </p:nvPr>
        </p:nvSpPr>
        <p:spPr>
          <a:xfrm>
            <a:off x="685798" y="3247335"/>
            <a:ext cx="10404427" cy="3232837"/>
          </a:xfrm>
        </p:spPr>
        <p:txBody>
          <a:bodyPr>
            <a:noAutofit/>
          </a:bodyPr>
          <a:lstStyle/>
          <a:p>
            <a:r>
              <a:rPr lang="en-US" dirty="0" smtClean="0"/>
              <a:t>John 17:21-23</a:t>
            </a:r>
          </a:p>
          <a:p>
            <a:r>
              <a:rPr lang="en-US" dirty="0" smtClean="0"/>
              <a:t>21. That </a:t>
            </a:r>
            <a:r>
              <a:rPr lang="en-US" dirty="0"/>
              <a:t>they all may be one; as thou, Father, art in me, and I in thee, that they also may be one in us: that the world may believe that thou hast sent </a:t>
            </a:r>
            <a:r>
              <a:rPr lang="en-US" dirty="0" smtClean="0"/>
              <a:t>me. 22. </a:t>
            </a:r>
            <a:r>
              <a:rPr lang="en-US" dirty="0"/>
              <a:t>And the glory which thou </a:t>
            </a:r>
            <a:r>
              <a:rPr lang="en-US" dirty="0" err="1"/>
              <a:t>gavest</a:t>
            </a:r>
            <a:r>
              <a:rPr lang="en-US" dirty="0"/>
              <a:t> me I have given them; that they may be one, even as we are </a:t>
            </a:r>
            <a:r>
              <a:rPr lang="en-US" dirty="0" smtClean="0"/>
              <a:t>one:  23. </a:t>
            </a:r>
            <a:r>
              <a:rPr lang="en-US" dirty="0"/>
              <a:t>I in them, and thou in me, that they may be made perfect in one; and that the world may know that thou hast sent me, and hast loved them, as thou hast loved me.</a:t>
            </a:r>
          </a:p>
          <a:p>
            <a:endParaRPr lang="en-US" dirty="0"/>
          </a:p>
        </p:txBody>
      </p:sp>
    </p:spTree>
    <p:extLst>
      <p:ext uri="{BB962C8B-B14F-4D97-AF65-F5344CB8AC3E}">
        <p14:creationId xmlns:p14="http://schemas.microsoft.com/office/powerpoint/2010/main" val="5211123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268" y="376610"/>
            <a:ext cx="10820399" cy="2801935"/>
          </a:xfrm>
        </p:spPr>
        <p:txBody>
          <a:bodyPr anchor="t">
            <a:normAutofit/>
          </a:bodyPr>
          <a:lstStyle/>
          <a:p>
            <a:pPr marL="514350" indent="-514350">
              <a:buAutoNum type="arabicPeriod" startAt="5"/>
            </a:pPr>
            <a:r>
              <a:rPr lang="en-US" sz="2900" dirty="0" smtClean="0"/>
              <a:t>Walk as children of light </a:t>
            </a:r>
          </a:p>
          <a:p>
            <a:endParaRPr lang="en-US" sz="2900" dirty="0" smtClean="0"/>
          </a:p>
          <a:p>
            <a:r>
              <a:rPr lang="en-US" sz="2900" dirty="0" err="1" smtClean="0"/>
              <a:t>Eph</a:t>
            </a:r>
            <a:r>
              <a:rPr lang="en-US" sz="2900" dirty="0" smtClean="0"/>
              <a:t>. 5:8</a:t>
            </a:r>
          </a:p>
          <a:p>
            <a:r>
              <a:rPr lang="en-US" sz="2900" dirty="0"/>
              <a:t>8 For ye were sometimes darkness, but now are ye light in the Lord: walk as children of light:</a:t>
            </a:r>
          </a:p>
        </p:txBody>
      </p:sp>
      <p:sp>
        <p:nvSpPr>
          <p:cNvPr id="3" name="Text Placeholder 2"/>
          <p:cNvSpPr>
            <a:spLocks noGrp="1"/>
          </p:cNvSpPr>
          <p:nvPr>
            <p:ph type="body" idx="1"/>
          </p:nvPr>
        </p:nvSpPr>
        <p:spPr>
          <a:xfrm>
            <a:off x="1024467" y="3595263"/>
            <a:ext cx="10490200" cy="2870412"/>
          </a:xfrm>
        </p:spPr>
        <p:txBody>
          <a:bodyPr/>
          <a:lstStyle/>
          <a:p>
            <a:r>
              <a:rPr lang="en-US" dirty="0" smtClean="0"/>
              <a:t>2 </a:t>
            </a:r>
            <a:r>
              <a:rPr lang="en-US" dirty="0" err="1" smtClean="0"/>
              <a:t>Cor</a:t>
            </a:r>
            <a:r>
              <a:rPr lang="en-US" dirty="0" smtClean="0"/>
              <a:t>. 4:6</a:t>
            </a:r>
          </a:p>
          <a:p>
            <a:r>
              <a:rPr lang="en-US" dirty="0"/>
              <a:t>6 For God, who commanded the light to shine out of darkness, hath shined in our hearts, to give the light of the knowledge of the glory of God in the face of Jesus Christ.</a:t>
            </a:r>
          </a:p>
        </p:txBody>
      </p:sp>
    </p:spTree>
    <p:extLst>
      <p:ext uri="{BB962C8B-B14F-4D97-AF65-F5344CB8AC3E}">
        <p14:creationId xmlns:p14="http://schemas.microsoft.com/office/powerpoint/2010/main" val="16897984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VaporTrail_16x9</Template>
  <TotalTime>362</TotalTime>
  <Words>897</Words>
  <Application>Microsoft Office PowerPoint</Application>
  <PresentationFormat>Widescreen</PresentationFormat>
  <Paragraphs>67</Paragraphs>
  <Slides>11</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Mangal</vt:lpstr>
      <vt:lpstr>Vapor Trail</vt:lpstr>
      <vt:lpstr>Six ways to walk in Christ  Observations on Walking in Ephesians </vt:lpstr>
      <vt:lpstr>Six ways to walk in christ</vt:lpstr>
      <vt:lpstr>1. walk in good works   Eph. 2:10 For we are his workmanship, created in Christ Jesus unto good works, which God hath before ordained that we should walk in them.</vt:lpstr>
      <vt:lpstr>Walk in good works  (cont )</vt:lpstr>
      <vt:lpstr>PowerPoint Presentation</vt:lpstr>
      <vt:lpstr>2. Walk worthy  Eph. 4:1 I therefore, the prisoner of the Lord, beseech you that ye walk worthy of the vocation wherewith ye are called,</vt:lpstr>
      <vt:lpstr>3. Walk not as a gentile  Eph. 4:17 17 This I say therefore, and testify in the Lord, that ye henceforth walk not as other Gentiles walk, in the vanity of their mind, </vt:lpstr>
      <vt:lpstr>4. Walk in love  Eph 5:2 And walk in love, as Christ also hath loved us, and hath given himself for us an offering and a sacrifice to God for a sweetsmelling savour.</vt:lpstr>
      <vt:lpstr>Walk as children of light   Eph. 5:8 8 For ye were sometimes darkness, but now are ye light in the Lord: walk as children of light:</vt:lpstr>
      <vt:lpstr>6. Walk circumspectly  Eph 5:15 15 See then that ye walk circumspectly,  not as fools, but as wise,</vt:lpstr>
      <vt:lpstr>Six ways to walk in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Thomas</dc:creator>
  <cp:lastModifiedBy>Lisa Brockmeyer</cp:lastModifiedBy>
  <cp:revision>84</cp:revision>
  <cp:lastPrinted>2017-02-26T05:02:15Z</cp:lastPrinted>
  <dcterms:created xsi:type="dcterms:W3CDTF">2015-03-16T02:13:35Z</dcterms:created>
  <dcterms:modified xsi:type="dcterms:W3CDTF">2017-02-26T18:56:40Z</dcterms:modified>
</cp:coreProperties>
</file>