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22300" y="4457700"/>
            <a:ext cx="10947400" cy="172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22300" y="4457700"/>
            <a:ext cx="10947400" cy="172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 u="heavy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 u="heavy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 u="heavy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304800"/>
            <a:ext cx="11303000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 u="heavy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500" y="1473200"/>
            <a:ext cx="11303000" cy="438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03400" y="5245100"/>
            <a:ext cx="8319134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none" sz="5000" spc="-20"/>
              <a:t>The </a:t>
            </a:r>
            <a:r>
              <a:rPr dirty="0" u="none" sz="5000" spc="-240"/>
              <a:t>Model </a:t>
            </a:r>
            <a:r>
              <a:rPr dirty="0" u="none" sz="5000" spc="-30"/>
              <a:t>Church </a:t>
            </a:r>
            <a:r>
              <a:rPr dirty="0" u="none" sz="5000" spc="-40"/>
              <a:t>/ </a:t>
            </a:r>
            <a:r>
              <a:rPr dirty="0" u="none" sz="5000" spc="35"/>
              <a:t>Acts</a:t>
            </a:r>
            <a:r>
              <a:rPr dirty="0" u="none" sz="5000" spc="290"/>
              <a:t> </a:t>
            </a:r>
            <a:r>
              <a:rPr dirty="0" u="none" sz="5000" spc="-200"/>
              <a:t>11:1-30</a:t>
            </a:r>
            <a:endParaRPr sz="5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73200"/>
            <a:ext cx="10966450" cy="308864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2700" marR="5080">
              <a:lnSpc>
                <a:spcPts val="3400"/>
              </a:lnSpc>
              <a:spcBef>
                <a:spcPts val="480"/>
              </a:spcBef>
            </a:pPr>
            <a:r>
              <a:rPr dirty="0" sz="3100" spc="-285" i="1">
                <a:solidFill>
                  <a:srgbClr val="FFFFFF"/>
                </a:solidFill>
                <a:latin typeface="Verdana"/>
                <a:cs typeface="Verdana"/>
              </a:rPr>
              <a:t>Act </a:t>
            </a:r>
            <a:r>
              <a:rPr dirty="0" sz="3100" spc="-760" i="1">
                <a:solidFill>
                  <a:srgbClr val="FFFFFF"/>
                </a:solidFill>
                <a:latin typeface="Verdana"/>
                <a:cs typeface="Verdana"/>
              </a:rPr>
              <a:t>11:19 </a:t>
            </a:r>
            <a:r>
              <a:rPr dirty="0" sz="3100" spc="-455" i="1">
                <a:solidFill>
                  <a:srgbClr val="FFFFFF"/>
                </a:solidFill>
                <a:latin typeface="Verdana"/>
                <a:cs typeface="Verdana"/>
              </a:rPr>
              <a:t>Now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they </a:t>
            </a:r>
            <a:r>
              <a:rPr dirty="0" sz="3100" spc="-385" i="1">
                <a:solidFill>
                  <a:srgbClr val="FFFFFF"/>
                </a:solidFill>
                <a:latin typeface="Verdana"/>
                <a:cs typeface="Verdana"/>
              </a:rPr>
              <a:t>which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were </a:t>
            </a:r>
            <a:r>
              <a:rPr dirty="0" sz="3100" spc="-350" i="1">
                <a:solidFill>
                  <a:srgbClr val="FFFFFF"/>
                </a:solidFill>
                <a:latin typeface="Verdana"/>
                <a:cs typeface="Verdana"/>
              </a:rPr>
              <a:t>scattered </a:t>
            </a:r>
            <a:r>
              <a:rPr dirty="0" sz="3100" spc="-345" i="1">
                <a:solidFill>
                  <a:srgbClr val="FFFFFF"/>
                </a:solidFill>
                <a:latin typeface="Verdana"/>
                <a:cs typeface="Verdana"/>
              </a:rPr>
              <a:t>abroad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upon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persecution  </a:t>
            </a:r>
            <a:r>
              <a:rPr dirty="0" sz="3100" spc="-350" i="1">
                <a:solidFill>
                  <a:srgbClr val="FFFFFF"/>
                </a:solidFill>
                <a:latin typeface="Verdana"/>
                <a:cs typeface="Verdana"/>
              </a:rPr>
              <a:t>that arose </a:t>
            </a:r>
            <a:r>
              <a:rPr dirty="0" sz="3100" spc="-370" i="1">
                <a:solidFill>
                  <a:srgbClr val="FFFFFF"/>
                </a:solidFill>
                <a:latin typeface="Verdana"/>
                <a:cs typeface="Verdana"/>
              </a:rPr>
              <a:t>about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Stephen </a:t>
            </a:r>
            <a:r>
              <a:rPr dirty="0" sz="3100" spc="-345" i="1">
                <a:solidFill>
                  <a:srgbClr val="FFFFFF"/>
                </a:solidFill>
                <a:latin typeface="Verdana"/>
                <a:cs typeface="Verdana"/>
              </a:rPr>
              <a:t>travelled </a:t>
            </a:r>
            <a:r>
              <a:rPr dirty="0" sz="3100" spc="-290" i="1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dirty="0" sz="3100" spc="-285" i="1">
                <a:solidFill>
                  <a:srgbClr val="FFFFFF"/>
                </a:solidFill>
                <a:latin typeface="Verdana"/>
                <a:cs typeface="Verdana"/>
              </a:rPr>
              <a:t>far </a:t>
            </a:r>
            <a:r>
              <a:rPr dirty="0" sz="3100" spc="-290" i="1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Phenice,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390" i="1">
                <a:solidFill>
                  <a:srgbClr val="FFFFFF"/>
                </a:solidFill>
                <a:latin typeface="Verdana"/>
                <a:cs typeface="Verdana"/>
              </a:rPr>
              <a:t>Cyprus,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Antioch, preaching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434" i="1">
                <a:solidFill>
                  <a:srgbClr val="FFFFFF"/>
                </a:solidFill>
                <a:latin typeface="Verdana"/>
                <a:cs typeface="Verdana"/>
              </a:rPr>
              <a:t>word </a:t>
            </a: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to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none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but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Jews </a:t>
            </a:r>
            <a:r>
              <a:rPr dirty="0" sz="3100" spc="-390" i="1">
                <a:solidFill>
                  <a:srgbClr val="FFFFFF"/>
                </a:solidFill>
                <a:latin typeface="Verdana"/>
                <a:cs typeface="Verdana"/>
              </a:rPr>
              <a:t>only. </a:t>
            </a:r>
            <a:r>
              <a:rPr dirty="0" u="sng" sz="3100" spc="-21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20 </a:t>
            </a:r>
            <a:r>
              <a:rPr dirty="0" u="sng" sz="3100" spc="-33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And </a:t>
            </a:r>
            <a:r>
              <a:rPr dirty="0" sz="3100" spc="-33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u="sng" sz="3100" spc="-40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some </a:t>
            </a:r>
            <a:r>
              <a:rPr dirty="0" u="sng" sz="3100" spc="-2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of </a:t>
            </a:r>
            <a:r>
              <a:rPr dirty="0" u="sng" sz="3100" spc="-42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them </a:t>
            </a:r>
            <a:r>
              <a:rPr dirty="0" u="sng" sz="3100" spc="-459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were </a:t>
            </a:r>
            <a:r>
              <a:rPr dirty="0" u="sng" sz="3100" spc="-45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men </a:t>
            </a:r>
            <a:r>
              <a:rPr dirty="0" u="sng" sz="3100" spc="-2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of </a:t>
            </a:r>
            <a:r>
              <a:rPr dirty="0" u="sng" sz="3100" spc="-34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Cyprus </a:t>
            </a:r>
            <a:r>
              <a:rPr dirty="0" u="sng" sz="3100" spc="-35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and </a:t>
            </a:r>
            <a:r>
              <a:rPr dirty="0" u="sng" sz="3100" spc="-41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Cyrene, </a:t>
            </a:r>
            <a:r>
              <a:rPr dirty="0" u="sng" sz="3100" spc="-42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which, </a:t>
            </a:r>
            <a:r>
              <a:rPr dirty="0" u="sng" sz="3100" spc="-45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when </a:t>
            </a:r>
            <a:r>
              <a:rPr dirty="0" u="sng" sz="3100" spc="-3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they </a:t>
            </a:r>
            <a:r>
              <a:rPr dirty="0" u="sng" sz="3100" spc="-459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were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u="sng" sz="3100" spc="-38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come </a:t>
            </a:r>
            <a:r>
              <a:rPr dirty="0" u="sng" sz="3100" spc="-36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to </a:t>
            </a:r>
            <a:r>
              <a:rPr dirty="0" u="sng" sz="3100" spc="-36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Antioch, </a:t>
            </a:r>
            <a:r>
              <a:rPr dirty="0" u="sng" sz="3100" spc="-35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spake </a:t>
            </a:r>
            <a:r>
              <a:rPr dirty="0" u="sng" sz="3100" spc="-40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unto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 </a:t>
            </a:r>
            <a:r>
              <a:rPr dirty="0" u="sng" sz="3100" spc="-37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Grecians, </a:t>
            </a:r>
            <a:r>
              <a:rPr dirty="0" u="sng" sz="3100" spc="-36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preaching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 </a:t>
            </a:r>
            <a:r>
              <a:rPr dirty="0" u="sng" sz="3100" spc="-34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Lord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Jesus. </a:t>
            </a:r>
            <a:r>
              <a:rPr dirty="0" u="sng" sz="3100" spc="-60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21 </a:t>
            </a:r>
            <a:r>
              <a:rPr dirty="0" sz="3100" spc="-60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u="sng" sz="3100" spc="-33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And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 </a:t>
            </a:r>
            <a:r>
              <a:rPr dirty="0" u="sng" sz="3100" spc="-37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hand </a:t>
            </a:r>
            <a:r>
              <a:rPr dirty="0" u="sng" sz="3100" spc="-2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of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 </a:t>
            </a:r>
            <a:r>
              <a:rPr dirty="0" u="sng" sz="3100" spc="-34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Lord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was with </a:t>
            </a:r>
            <a:r>
              <a:rPr dirty="0" u="sng" sz="3100" spc="-52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them: </a:t>
            </a:r>
            <a:r>
              <a:rPr dirty="0" u="sng" sz="3100" spc="-35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and </a:t>
            </a:r>
            <a:r>
              <a:rPr dirty="0" u="sng" sz="3100" spc="-27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 </a:t>
            </a:r>
            <a:r>
              <a:rPr dirty="0" u="sng" sz="3100" spc="-38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great </a:t>
            </a:r>
            <a:r>
              <a:rPr dirty="0" u="sng" sz="3100" spc="-43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number </a:t>
            </a:r>
            <a:r>
              <a:rPr dirty="0" u="sng" sz="3100" spc="-409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believed, </a:t>
            </a:r>
            <a:r>
              <a:rPr dirty="0" sz="3100" spc="-409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u="sng" sz="3100" spc="-35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and </a:t>
            </a:r>
            <a:r>
              <a:rPr dirty="0" u="sng" sz="3100" spc="-40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turned unto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</a:t>
            </a:r>
            <a:r>
              <a:rPr dirty="0" u="sng" sz="3100" spc="-27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dirty="0" u="sng" sz="3100" spc="-42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Lord.</a:t>
            </a:r>
            <a:endParaRPr sz="3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541337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95"/>
              <a:t>A </a:t>
            </a:r>
            <a:r>
              <a:rPr dirty="0" spc="-70"/>
              <a:t>Radical</a:t>
            </a:r>
            <a:r>
              <a:rPr dirty="0" spc="-160"/>
              <a:t> </a:t>
            </a:r>
            <a:r>
              <a:rPr dirty="0" spc="-105"/>
              <a:t>Approach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2300" y="3962400"/>
            <a:ext cx="10942955" cy="23952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7759"/>
              </a:lnSpc>
              <a:spcBef>
                <a:spcPts val="100"/>
              </a:spcBef>
            </a:pPr>
            <a:r>
              <a:rPr dirty="0" u="none" sz="6600" spc="-100"/>
              <a:t>Key </a:t>
            </a:r>
            <a:r>
              <a:rPr dirty="0" u="none" sz="6600" spc="-204"/>
              <a:t>Point</a:t>
            </a:r>
            <a:r>
              <a:rPr dirty="0" u="none" sz="6600" spc="85"/>
              <a:t> </a:t>
            </a:r>
            <a:r>
              <a:rPr dirty="0" u="none" sz="6600" spc="390"/>
              <a:t>#2</a:t>
            </a:r>
            <a:endParaRPr sz="6600"/>
          </a:p>
          <a:p>
            <a:pPr marL="12700" marR="5080">
              <a:lnSpc>
                <a:spcPts val="5300"/>
              </a:lnSpc>
              <a:spcBef>
                <a:spcPts val="400"/>
              </a:spcBef>
            </a:pPr>
            <a:r>
              <a:rPr dirty="0" u="none" sz="4800" spc="-135"/>
              <a:t>To </a:t>
            </a:r>
            <a:r>
              <a:rPr dirty="0" u="none" sz="4800" spc="-80"/>
              <a:t>effectively </a:t>
            </a:r>
            <a:r>
              <a:rPr dirty="0" u="none" sz="4800" spc="-110"/>
              <a:t>preach </a:t>
            </a:r>
            <a:r>
              <a:rPr dirty="0" u="none" sz="4800" spc="-180"/>
              <a:t>the </a:t>
            </a:r>
            <a:r>
              <a:rPr dirty="0" u="none" sz="4800" spc="-55"/>
              <a:t>gospel, </a:t>
            </a:r>
            <a:r>
              <a:rPr dirty="0" u="none" sz="4800" spc="-380"/>
              <a:t>we </a:t>
            </a:r>
            <a:r>
              <a:rPr dirty="0" u="none" sz="4800" spc="-180"/>
              <a:t>will </a:t>
            </a:r>
            <a:r>
              <a:rPr dirty="0" u="none" sz="4800" spc="-175"/>
              <a:t>need  </a:t>
            </a:r>
            <a:r>
              <a:rPr dirty="0" u="none" sz="4800" spc="-200"/>
              <a:t>to </a:t>
            </a:r>
            <a:r>
              <a:rPr dirty="0" u="none" sz="4800" spc="-155"/>
              <a:t>break </a:t>
            </a:r>
            <a:r>
              <a:rPr dirty="0" u="none" sz="4800" spc="-110"/>
              <a:t>from cultural</a:t>
            </a:r>
            <a:r>
              <a:rPr dirty="0" u="none" sz="4800" spc="430"/>
              <a:t> </a:t>
            </a:r>
            <a:r>
              <a:rPr dirty="0" u="none" sz="4800" spc="-120"/>
              <a:t>Christianity.</a:t>
            </a:r>
            <a:endParaRPr sz="4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73200"/>
            <a:ext cx="11043285" cy="265684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2700" marR="5080">
              <a:lnSpc>
                <a:spcPts val="3400"/>
              </a:lnSpc>
              <a:spcBef>
                <a:spcPts val="480"/>
              </a:spcBef>
            </a:pPr>
            <a:r>
              <a:rPr dirty="0" sz="3100" spc="-285" i="1">
                <a:solidFill>
                  <a:srgbClr val="FFFFFF"/>
                </a:solidFill>
                <a:latin typeface="Verdana"/>
                <a:cs typeface="Verdana"/>
              </a:rPr>
              <a:t>Act </a:t>
            </a:r>
            <a:r>
              <a:rPr dirty="0" sz="3100" spc="-665" i="1">
                <a:solidFill>
                  <a:srgbClr val="FFFFFF"/>
                </a:solidFill>
                <a:latin typeface="Verdana"/>
                <a:cs typeface="Verdana"/>
              </a:rPr>
              <a:t>11:22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Then </a:t>
            </a:r>
            <a:r>
              <a:rPr dirty="0" sz="3100" spc="-350" i="1">
                <a:solidFill>
                  <a:srgbClr val="FFFFFF"/>
                </a:solidFill>
                <a:latin typeface="Verdana"/>
                <a:cs typeface="Verdana"/>
              </a:rPr>
              <a:t>tidings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85" i="1">
                <a:solidFill>
                  <a:srgbClr val="FFFFFF"/>
                </a:solidFill>
                <a:latin typeface="Verdana"/>
                <a:cs typeface="Verdana"/>
              </a:rPr>
              <a:t>these </a:t>
            </a:r>
            <a:r>
              <a:rPr dirty="0" sz="3100" spc="-370" i="1">
                <a:solidFill>
                  <a:srgbClr val="FFFFFF"/>
                </a:solidFill>
                <a:latin typeface="Verdana"/>
                <a:cs typeface="Verdana"/>
              </a:rPr>
              <a:t>things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came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45" i="1">
                <a:solidFill>
                  <a:srgbClr val="FFFFFF"/>
                </a:solidFill>
                <a:latin typeface="Verdana"/>
                <a:cs typeface="Verdana"/>
              </a:rPr>
              <a:t>ears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75" i="1">
                <a:solidFill>
                  <a:srgbClr val="FFFFFF"/>
                </a:solidFill>
                <a:latin typeface="Verdana"/>
                <a:cs typeface="Verdana"/>
              </a:rPr>
              <a:t>church  </a:t>
            </a:r>
            <a:r>
              <a:rPr dirty="0" sz="3100" spc="-385" i="1">
                <a:solidFill>
                  <a:srgbClr val="FFFFFF"/>
                </a:solidFill>
                <a:latin typeface="Verdana"/>
                <a:cs typeface="Verdana"/>
              </a:rPr>
              <a:t>which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 </a:t>
            </a:r>
            <a:r>
              <a:rPr dirty="0" sz="3100" spc="-335" i="1">
                <a:solidFill>
                  <a:srgbClr val="FFFFFF"/>
                </a:solidFill>
                <a:latin typeface="Verdana"/>
                <a:cs typeface="Verdana"/>
              </a:rPr>
              <a:t>in </a:t>
            </a:r>
            <a:r>
              <a:rPr dirty="0" sz="3100" spc="-405" i="1">
                <a:solidFill>
                  <a:srgbClr val="FFFFFF"/>
                </a:solidFill>
                <a:latin typeface="Verdana"/>
                <a:cs typeface="Verdana"/>
              </a:rPr>
              <a:t>Jerusalem: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they </a:t>
            </a:r>
            <a:r>
              <a:rPr dirty="0" sz="3100" spc="-375" i="1">
                <a:solidFill>
                  <a:srgbClr val="FFFFFF"/>
                </a:solidFill>
                <a:latin typeface="Verdana"/>
                <a:cs typeface="Verdana"/>
              </a:rPr>
              <a:t>sent </a:t>
            </a:r>
            <a:r>
              <a:rPr dirty="0" sz="3100" spc="-330" i="1">
                <a:solidFill>
                  <a:srgbClr val="FFFFFF"/>
                </a:solidFill>
                <a:latin typeface="Verdana"/>
                <a:cs typeface="Verdana"/>
              </a:rPr>
              <a:t>forth </a:t>
            </a:r>
            <a:r>
              <a:rPr dirty="0" sz="3100" spc="-370" i="1">
                <a:solidFill>
                  <a:srgbClr val="FFFFFF"/>
                </a:solidFill>
                <a:latin typeface="Verdana"/>
                <a:cs typeface="Verdana"/>
              </a:rPr>
              <a:t>Barnabas, </a:t>
            </a:r>
            <a:r>
              <a:rPr dirty="0" sz="3100" spc="-350" i="1">
                <a:solidFill>
                  <a:srgbClr val="FFFFFF"/>
                </a:solidFill>
                <a:latin typeface="Verdana"/>
                <a:cs typeface="Verdana"/>
              </a:rPr>
              <a:t>that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350" i="1">
                <a:solidFill>
                  <a:srgbClr val="FFFFFF"/>
                </a:solidFill>
                <a:latin typeface="Verdana"/>
                <a:cs typeface="Verdana"/>
              </a:rPr>
              <a:t>should  </a:t>
            </a:r>
            <a:r>
              <a:rPr dirty="0" sz="3100" spc="-430" i="1">
                <a:solidFill>
                  <a:srgbClr val="FFFFFF"/>
                </a:solidFill>
                <a:latin typeface="Verdana"/>
                <a:cs typeface="Verdana"/>
              </a:rPr>
              <a:t>go </a:t>
            </a:r>
            <a:r>
              <a:rPr dirty="0" sz="3100" spc="-290" i="1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dirty="0" sz="3100" spc="-285" i="1">
                <a:solidFill>
                  <a:srgbClr val="FFFFFF"/>
                </a:solidFill>
                <a:latin typeface="Verdana"/>
                <a:cs typeface="Verdana"/>
              </a:rPr>
              <a:t>far </a:t>
            </a:r>
            <a:r>
              <a:rPr dirty="0" sz="3100" spc="-290" i="1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Antioch. </a:t>
            </a:r>
            <a:r>
              <a:rPr dirty="0" sz="3100" spc="-310" i="1">
                <a:solidFill>
                  <a:srgbClr val="FFFFFF"/>
                </a:solidFill>
                <a:latin typeface="Verdana"/>
                <a:cs typeface="Verdana"/>
              </a:rPr>
              <a:t>23 </a:t>
            </a:r>
            <a:r>
              <a:rPr dirty="0" sz="3100" spc="-515" i="1">
                <a:solidFill>
                  <a:srgbClr val="FFFFFF"/>
                </a:solidFill>
                <a:latin typeface="Verdana"/>
                <a:cs typeface="Verdana"/>
              </a:rPr>
              <a:t>Who, </a:t>
            </a:r>
            <a:r>
              <a:rPr dirty="0" sz="3100" spc="-450" i="1">
                <a:solidFill>
                  <a:srgbClr val="FFFFFF"/>
                </a:solidFill>
                <a:latin typeface="Verdana"/>
                <a:cs typeface="Verdana"/>
              </a:rPr>
              <a:t>when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430" i="1">
                <a:solidFill>
                  <a:srgbClr val="FFFFFF"/>
                </a:solidFill>
                <a:latin typeface="Verdana"/>
                <a:cs typeface="Verdana"/>
              </a:rPr>
              <a:t>came,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had </a:t>
            </a:r>
            <a:r>
              <a:rPr dirty="0" sz="3100" spc="-390" i="1">
                <a:solidFill>
                  <a:srgbClr val="FFFFFF"/>
                </a:solidFill>
                <a:latin typeface="Verdana"/>
                <a:cs typeface="Verdana"/>
              </a:rPr>
              <a:t>seen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grace 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God,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 </a:t>
            </a:r>
            <a:r>
              <a:rPr dirty="0" sz="3100" spc="-409" i="1">
                <a:solidFill>
                  <a:srgbClr val="FFFFFF"/>
                </a:solidFill>
                <a:latin typeface="Verdana"/>
                <a:cs typeface="Verdana"/>
              </a:rPr>
              <a:t>glad,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405" i="1">
                <a:solidFill>
                  <a:srgbClr val="FFFFFF"/>
                </a:solidFill>
                <a:latin typeface="Verdana"/>
                <a:cs typeface="Verdana"/>
              </a:rPr>
              <a:t>exhorted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them </a:t>
            </a:r>
            <a:r>
              <a:rPr dirty="0" sz="3100" spc="-305" i="1">
                <a:solidFill>
                  <a:srgbClr val="FFFFFF"/>
                </a:solidFill>
                <a:latin typeface="Verdana"/>
                <a:cs typeface="Verdana"/>
              </a:rPr>
              <a:t>all, </a:t>
            </a:r>
            <a:r>
              <a:rPr dirty="0" sz="3100" spc="-350" i="1">
                <a:solidFill>
                  <a:srgbClr val="FFFFFF"/>
                </a:solidFill>
                <a:latin typeface="Verdana"/>
                <a:cs typeface="Verdana"/>
              </a:rPr>
              <a:t>that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with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purpose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heart</a:t>
            </a:r>
            <a:r>
              <a:rPr dirty="0" sz="3100" spc="-52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they 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would </a:t>
            </a:r>
            <a:r>
              <a:rPr dirty="0" sz="3100" spc="-345" i="1">
                <a:solidFill>
                  <a:srgbClr val="FFFFFF"/>
                </a:solidFill>
                <a:latin typeface="Verdana"/>
                <a:cs typeface="Verdana"/>
              </a:rPr>
              <a:t>cleave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Lord. </a:t>
            </a: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24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For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 </a:t>
            </a:r>
            <a:r>
              <a:rPr dirty="0" sz="3100" spc="-275" i="1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good </a:t>
            </a:r>
            <a:r>
              <a:rPr dirty="0" sz="3100" spc="-455" i="1">
                <a:solidFill>
                  <a:srgbClr val="FFFFFF"/>
                </a:solidFill>
                <a:latin typeface="Verdana"/>
                <a:cs typeface="Verdana"/>
              </a:rPr>
              <a:t>man,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254" i="1">
                <a:solidFill>
                  <a:srgbClr val="FFFFFF"/>
                </a:solidFill>
                <a:latin typeface="Verdana"/>
                <a:cs typeface="Verdana"/>
              </a:rPr>
              <a:t>full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 </a:t>
            </a:r>
            <a:r>
              <a:rPr dirty="0" sz="3100" spc="-315" i="1">
                <a:solidFill>
                  <a:srgbClr val="FFFFFF"/>
                </a:solidFill>
                <a:latin typeface="Verdana"/>
                <a:cs typeface="Verdana"/>
              </a:rPr>
              <a:t>Holy </a:t>
            </a: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Ghost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405" i="1">
                <a:solidFill>
                  <a:srgbClr val="FFFFFF"/>
                </a:solidFill>
                <a:latin typeface="Verdana"/>
                <a:cs typeface="Verdana"/>
              </a:rPr>
              <a:t>faith: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much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people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 </a:t>
            </a:r>
            <a:r>
              <a:rPr dirty="0" sz="3100" spc="-375" i="1">
                <a:solidFill>
                  <a:srgbClr val="FFFFFF"/>
                </a:solidFill>
                <a:latin typeface="Verdana"/>
                <a:cs typeface="Verdana"/>
              </a:rPr>
              <a:t>added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3100" spc="-21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Lord.</a:t>
            </a:r>
            <a:endParaRPr sz="3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467360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The </a:t>
            </a:r>
            <a:r>
              <a:rPr dirty="0" spc="-100"/>
              <a:t>Right</a:t>
            </a:r>
            <a:r>
              <a:rPr dirty="0" spc="-55"/>
              <a:t> </a:t>
            </a:r>
            <a:r>
              <a:rPr dirty="0" spc="-85"/>
              <a:t>Leader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2300" y="3962400"/>
            <a:ext cx="10130790" cy="23952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7759"/>
              </a:lnSpc>
              <a:spcBef>
                <a:spcPts val="100"/>
              </a:spcBef>
            </a:pPr>
            <a:r>
              <a:rPr dirty="0" u="none" sz="6600" spc="-100"/>
              <a:t>Key </a:t>
            </a:r>
            <a:r>
              <a:rPr dirty="0" u="none" sz="6600" spc="-204"/>
              <a:t>Point</a:t>
            </a:r>
            <a:r>
              <a:rPr dirty="0" u="none" sz="6600" spc="85"/>
              <a:t> </a:t>
            </a:r>
            <a:r>
              <a:rPr dirty="0" u="none" sz="6600" spc="425"/>
              <a:t>#3</a:t>
            </a:r>
            <a:endParaRPr sz="6600"/>
          </a:p>
          <a:p>
            <a:pPr marL="12700" marR="5080">
              <a:lnSpc>
                <a:spcPts val="5300"/>
              </a:lnSpc>
              <a:spcBef>
                <a:spcPts val="400"/>
              </a:spcBef>
            </a:pPr>
            <a:r>
              <a:rPr dirty="0" u="none" sz="4800" spc="-135"/>
              <a:t>To </a:t>
            </a:r>
            <a:r>
              <a:rPr dirty="0" u="none" sz="4800" spc="-80"/>
              <a:t>effectively </a:t>
            </a:r>
            <a:r>
              <a:rPr dirty="0" u="none" sz="4800" spc="-110"/>
              <a:t>live </a:t>
            </a:r>
            <a:r>
              <a:rPr dirty="0" u="none" sz="4800" spc="-180"/>
              <a:t>the </a:t>
            </a:r>
            <a:r>
              <a:rPr dirty="0" u="none" sz="4800" spc="-55"/>
              <a:t>gospel, </a:t>
            </a:r>
            <a:r>
              <a:rPr dirty="0" u="none" sz="4800" spc="-380"/>
              <a:t>we </a:t>
            </a:r>
            <a:r>
              <a:rPr dirty="0" u="none" sz="4800" spc="-180"/>
              <a:t>will </a:t>
            </a:r>
            <a:r>
              <a:rPr dirty="0" u="none" sz="4800" spc="-175"/>
              <a:t>need  </a:t>
            </a:r>
            <a:r>
              <a:rPr dirty="0" u="none" sz="4800" spc="-100"/>
              <a:t>leaders </a:t>
            </a:r>
            <a:r>
              <a:rPr dirty="0" u="none" sz="4800" spc="-305"/>
              <a:t>who </a:t>
            </a:r>
            <a:r>
              <a:rPr dirty="0" u="none" sz="4800" spc="-125"/>
              <a:t>strengthen </a:t>
            </a:r>
            <a:r>
              <a:rPr dirty="0" u="none" sz="4800" spc="-200"/>
              <a:t>our</a:t>
            </a:r>
            <a:r>
              <a:rPr dirty="0" u="none" sz="4800" spc="-275"/>
              <a:t> </a:t>
            </a:r>
            <a:r>
              <a:rPr dirty="0" u="none" sz="4800" spc="-140"/>
              <a:t>faith.</a:t>
            </a:r>
            <a:endParaRPr sz="4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73200"/>
            <a:ext cx="9608185" cy="929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560"/>
              </a:lnSpc>
              <a:spcBef>
                <a:spcPts val="100"/>
              </a:spcBef>
            </a:pPr>
            <a:r>
              <a:rPr dirty="0" u="sng" sz="3100" spc="-23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1) </a:t>
            </a: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24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2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Gladness</a:t>
            </a:r>
            <a:endParaRPr sz="3100">
              <a:latin typeface="Calibri"/>
              <a:cs typeface="Calibri"/>
            </a:endParaRPr>
          </a:p>
          <a:p>
            <a:pPr marL="12700">
              <a:lnSpc>
                <a:spcPts val="3560"/>
              </a:lnSpc>
            </a:pPr>
            <a:r>
              <a:rPr dirty="0" sz="3100" spc="-515" i="1">
                <a:solidFill>
                  <a:srgbClr val="FFFFFF"/>
                </a:solidFill>
                <a:latin typeface="Verdana"/>
                <a:cs typeface="Verdana"/>
              </a:rPr>
              <a:t>Who, </a:t>
            </a:r>
            <a:r>
              <a:rPr dirty="0" sz="3100" spc="-450" i="1">
                <a:solidFill>
                  <a:srgbClr val="FFFFFF"/>
                </a:solidFill>
                <a:latin typeface="Verdana"/>
                <a:cs typeface="Verdana"/>
              </a:rPr>
              <a:t>when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430" i="1">
                <a:solidFill>
                  <a:srgbClr val="FFFFFF"/>
                </a:solidFill>
                <a:latin typeface="Verdana"/>
                <a:cs typeface="Verdana"/>
              </a:rPr>
              <a:t>came,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had </a:t>
            </a:r>
            <a:r>
              <a:rPr dirty="0" sz="3100" spc="-390" i="1">
                <a:solidFill>
                  <a:srgbClr val="FFFFFF"/>
                </a:solidFill>
                <a:latin typeface="Verdana"/>
                <a:cs typeface="Verdana"/>
              </a:rPr>
              <a:t>seen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grace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God,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was</a:t>
            </a:r>
            <a:r>
              <a:rPr dirty="0" u="sng" sz="3100" spc="-229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dirty="0" u="sng" sz="3100" spc="-409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glad</a:t>
            </a:r>
            <a:r>
              <a:rPr dirty="0" sz="3100" spc="-409" i="1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endParaRPr sz="3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467360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The </a:t>
            </a:r>
            <a:r>
              <a:rPr dirty="0" spc="-100"/>
              <a:t>Right</a:t>
            </a:r>
            <a:r>
              <a:rPr dirty="0" spc="-55"/>
              <a:t> </a:t>
            </a:r>
            <a:r>
              <a:rPr dirty="0" spc="-85"/>
              <a:t>Leader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73200"/>
            <a:ext cx="10735310" cy="2225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4490" indent="-352425">
              <a:lnSpc>
                <a:spcPts val="3560"/>
              </a:lnSpc>
              <a:spcBef>
                <a:spcPts val="100"/>
              </a:spcBef>
              <a:buClr>
                <a:srgbClr val="000000"/>
              </a:buClr>
              <a:buAutoNum type="arabicParenR"/>
              <a:tabLst>
                <a:tab pos="36512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2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Gladness</a:t>
            </a:r>
            <a:endParaRPr sz="3100">
              <a:latin typeface="Calibri"/>
              <a:cs typeface="Calibri"/>
            </a:endParaRPr>
          </a:p>
          <a:p>
            <a:pPr marL="12700">
              <a:lnSpc>
                <a:spcPts val="3400"/>
              </a:lnSpc>
            </a:pPr>
            <a:r>
              <a:rPr dirty="0" sz="3100" spc="-515" i="1">
                <a:solidFill>
                  <a:srgbClr val="FFFFFF"/>
                </a:solidFill>
                <a:latin typeface="Verdana"/>
                <a:cs typeface="Verdana"/>
              </a:rPr>
              <a:t>Who, </a:t>
            </a:r>
            <a:r>
              <a:rPr dirty="0" sz="3100" spc="-450" i="1">
                <a:solidFill>
                  <a:srgbClr val="FFFFFF"/>
                </a:solidFill>
                <a:latin typeface="Verdana"/>
                <a:cs typeface="Verdana"/>
              </a:rPr>
              <a:t>when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430" i="1">
                <a:solidFill>
                  <a:srgbClr val="FFFFFF"/>
                </a:solidFill>
                <a:latin typeface="Verdana"/>
                <a:cs typeface="Verdana"/>
              </a:rPr>
              <a:t>came,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had </a:t>
            </a:r>
            <a:r>
              <a:rPr dirty="0" sz="3100" spc="-390" i="1">
                <a:solidFill>
                  <a:srgbClr val="FFFFFF"/>
                </a:solidFill>
                <a:latin typeface="Verdana"/>
                <a:cs typeface="Verdana"/>
              </a:rPr>
              <a:t>seen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grace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God,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</a:t>
            </a:r>
            <a:r>
              <a:rPr dirty="0" sz="3100" spc="-229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09" i="1">
                <a:solidFill>
                  <a:srgbClr val="FFFFFF"/>
                </a:solidFill>
                <a:latin typeface="Verdana"/>
                <a:cs typeface="Verdana"/>
              </a:rPr>
              <a:t>glad,</a:t>
            </a:r>
            <a:endParaRPr sz="3100">
              <a:latin typeface="Verdana"/>
              <a:cs typeface="Verdana"/>
            </a:endParaRPr>
          </a:p>
          <a:p>
            <a:pPr marL="443230" indent="-431165">
              <a:lnSpc>
                <a:spcPts val="3400"/>
              </a:lnSpc>
              <a:buClr>
                <a:srgbClr val="000000"/>
              </a:buClr>
              <a:buAutoNum type="arabicParenR" startAt="2"/>
              <a:tabLst>
                <a:tab pos="44386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6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Purpose</a:t>
            </a:r>
            <a:endParaRPr sz="3100">
              <a:latin typeface="Calibri"/>
              <a:cs typeface="Calibri"/>
            </a:endParaRPr>
          </a:p>
          <a:p>
            <a:pPr marL="12700" marR="5080">
              <a:lnSpc>
                <a:spcPts val="3400"/>
              </a:lnSpc>
              <a:spcBef>
                <a:spcPts val="219"/>
              </a:spcBef>
            </a:pPr>
            <a:r>
              <a:rPr dirty="0" sz="3100" spc="-254" b="1">
                <a:solidFill>
                  <a:srgbClr val="FFFFFF"/>
                </a:solidFill>
                <a:latin typeface="Calibri"/>
                <a:cs typeface="Calibri"/>
              </a:rPr>
              <a:t>…</a:t>
            </a:r>
            <a:r>
              <a:rPr dirty="0" sz="3100" spc="-254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405" i="1">
                <a:solidFill>
                  <a:srgbClr val="FFFFFF"/>
                </a:solidFill>
                <a:latin typeface="Verdana"/>
                <a:cs typeface="Verdana"/>
              </a:rPr>
              <a:t>exhorted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them </a:t>
            </a:r>
            <a:r>
              <a:rPr dirty="0" sz="3100" spc="-305" i="1">
                <a:solidFill>
                  <a:srgbClr val="FFFFFF"/>
                </a:solidFill>
                <a:latin typeface="Verdana"/>
                <a:cs typeface="Verdana"/>
              </a:rPr>
              <a:t>all, </a:t>
            </a:r>
            <a:r>
              <a:rPr dirty="0" sz="3100" spc="-350" i="1">
                <a:solidFill>
                  <a:srgbClr val="FFFFFF"/>
                </a:solidFill>
                <a:latin typeface="Verdana"/>
                <a:cs typeface="Verdana"/>
              </a:rPr>
              <a:t>that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with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purpose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heart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they </a:t>
            </a:r>
            <a:r>
              <a:rPr dirty="0" u="sng" sz="3100" spc="-40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would</a:t>
            </a:r>
            <a:r>
              <a:rPr dirty="0" u="sng" sz="3100" spc="-4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dirty="0" u="sng" sz="3100" spc="-34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cleave </a:t>
            </a:r>
            <a:r>
              <a:rPr dirty="0" sz="3100" spc="-34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u="sng" sz="3100" spc="-40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unto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</a:t>
            </a:r>
            <a:r>
              <a:rPr dirty="0" u="sng" sz="3100" spc="-31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dirty="0" u="sng" sz="3100" spc="-42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Lord.</a:t>
            </a:r>
            <a:endParaRPr sz="3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467360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The </a:t>
            </a:r>
            <a:r>
              <a:rPr dirty="0" spc="-100"/>
              <a:t>Right</a:t>
            </a:r>
            <a:r>
              <a:rPr dirty="0" spc="-55"/>
              <a:t> </a:t>
            </a:r>
            <a:r>
              <a:rPr dirty="0" spc="-85"/>
              <a:t>Leader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73200"/>
            <a:ext cx="10735310" cy="3088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4490" indent="-352425">
              <a:lnSpc>
                <a:spcPts val="3560"/>
              </a:lnSpc>
              <a:spcBef>
                <a:spcPts val="100"/>
              </a:spcBef>
              <a:buClr>
                <a:srgbClr val="000000"/>
              </a:buClr>
              <a:buAutoNum type="arabicParenR"/>
              <a:tabLst>
                <a:tab pos="36512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2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Gladness</a:t>
            </a:r>
            <a:endParaRPr sz="3100">
              <a:latin typeface="Calibri"/>
              <a:cs typeface="Calibri"/>
            </a:endParaRPr>
          </a:p>
          <a:p>
            <a:pPr marL="12700">
              <a:lnSpc>
                <a:spcPts val="3400"/>
              </a:lnSpc>
            </a:pPr>
            <a:r>
              <a:rPr dirty="0" sz="3100" spc="-515" i="1">
                <a:solidFill>
                  <a:srgbClr val="FFFFFF"/>
                </a:solidFill>
                <a:latin typeface="Verdana"/>
                <a:cs typeface="Verdana"/>
              </a:rPr>
              <a:t>Who, </a:t>
            </a:r>
            <a:r>
              <a:rPr dirty="0" sz="3100" spc="-450" i="1">
                <a:solidFill>
                  <a:srgbClr val="FFFFFF"/>
                </a:solidFill>
                <a:latin typeface="Verdana"/>
                <a:cs typeface="Verdana"/>
              </a:rPr>
              <a:t>when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430" i="1">
                <a:solidFill>
                  <a:srgbClr val="FFFFFF"/>
                </a:solidFill>
                <a:latin typeface="Verdana"/>
                <a:cs typeface="Verdana"/>
              </a:rPr>
              <a:t>came,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had </a:t>
            </a:r>
            <a:r>
              <a:rPr dirty="0" sz="3100" spc="-390" i="1">
                <a:solidFill>
                  <a:srgbClr val="FFFFFF"/>
                </a:solidFill>
                <a:latin typeface="Verdana"/>
                <a:cs typeface="Verdana"/>
              </a:rPr>
              <a:t>seen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grace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God,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</a:t>
            </a:r>
            <a:r>
              <a:rPr dirty="0" sz="3100" spc="-229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09" i="1">
                <a:solidFill>
                  <a:srgbClr val="FFFFFF"/>
                </a:solidFill>
                <a:latin typeface="Verdana"/>
                <a:cs typeface="Verdana"/>
              </a:rPr>
              <a:t>glad,</a:t>
            </a:r>
            <a:endParaRPr sz="3100">
              <a:latin typeface="Verdana"/>
              <a:cs typeface="Verdana"/>
            </a:endParaRPr>
          </a:p>
          <a:p>
            <a:pPr marL="443230" indent="-431165">
              <a:lnSpc>
                <a:spcPts val="3400"/>
              </a:lnSpc>
              <a:buClr>
                <a:srgbClr val="000000"/>
              </a:buClr>
              <a:buAutoNum type="arabicParenR" startAt="2"/>
              <a:tabLst>
                <a:tab pos="44386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6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Purpose</a:t>
            </a:r>
            <a:endParaRPr sz="3100">
              <a:latin typeface="Calibri"/>
              <a:cs typeface="Calibri"/>
            </a:endParaRPr>
          </a:p>
          <a:p>
            <a:pPr marL="12700" marR="5080">
              <a:lnSpc>
                <a:spcPts val="3400"/>
              </a:lnSpc>
              <a:spcBef>
                <a:spcPts val="219"/>
              </a:spcBef>
            </a:pPr>
            <a:r>
              <a:rPr dirty="0" sz="3100" spc="-254" b="1">
                <a:solidFill>
                  <a:srgbClr val="FFFFFF"/>
                </a:solidFill>
                <a:latin typeface="Calibri"/>
                <a:cs typeface="Calibri"/>
              </a:rPr>
              <a:t>…</a:t>
            </a:r>
            <a:r>
              <a:rPr dirty="0" sz="3100" spc="-254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405" i="1">
                <a:solidFill>
                  <a:srgbClr val="FFFFFF"/>
                </a:solidFill>
                <a:latin typeface="Verdana"/>
                <a:cs typeface="Verdana"/>
              </a:rPr>
              <a:t>exhorted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them </a:t>
            </a:r>
            <a:r>
              <a:rPr dirty="0" sz="3100" spc="-305" i="1">
                <a:solidFill>
                  <a:srgbClr val="FFFFFF"/>
                </a:solidFill>
                <a:latin typeface="Verdana"/>
                <a:cs typeface="Verdana"/>
              </a:rPr>
              <a:t>all, </a:t>
            </a:r>
            <a:r>
              <a:rPr dirty="0" sz="3100" spc="-350" i="1">
                <a:solidFill>
                  <a:srgbClr val="FFFFFF"/>
                </a:solidFill>
                <a:latin typeface="Verdana"/>
                <a:cs typeface="Verdana"/>
              </a:rPr>
              <a:t>that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with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purpose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heart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they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would</a:t>
            </a:r>
            <a:r>
              <a:rPr dirty="0" sz="3100" spc="-48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345" i="1">
                <a:solidFill>
                  <a:srgbClr val="FFFFFF"/>
                </a:solidFill>
                <a:latin typeface="Verdana"/>
                <a:cs typeface="Verdana"/>
              </a:rPr>
              <a:t>cleave 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3100" spc="-31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Lord.</a:t>
            </a:r>
            <a:endParaRPr sz="3100">
              <a:latin typeface="Verdana"/>
              <a:cs typeface="Verdana"/>
            </a:endParaRPr>
          </a:p>
          <a:p>
            <a:pPr marL="447040" indent="-434975">
              <a:lnSpc>
                <a:spcPts val="3180"/>
              </a:lnSpc>
              <a:buClr>
                <a:srgbClr val="000000"/>
              </a:buClr>
              <a:buAutoNum type="arabicParenR" startAt="3"/>
              <a:tabLst>
                <a:tab pos="44767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4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Goodness</a:t>
            </a:r>
            <a:endParaRPr sz="3100">
              <a:latin typeface="Calibri"/>
              <a:cs typeface="Calibri"/>
            </a:endParaRPr>
          </a:p>
          <a:p>
            <a:pPr marL="12700">
              <a:lnSpc>
                <a:spcPts val="3560"/>
              </a:lnSpc>
            </a:pP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24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For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 </a:t>
            </a:r>
            <a:r>
              <a:rPr dirty="0" sz="3100" spc="-275" i="1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good</a:t>
            </a:r>
            <a:r>
              <a:rPr dirty="0" sz="3100" spc="-32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man</a:t>
            </a:r>
            <a:endParaRPr sz="3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467360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The </a:t>
            </a:r>
            <a:r>
              <a:rPr dirty="0" spc="-100"/>
              <a:t>Right</a:t>
            </a:r>
            <a:r>
              <a:rPr dirty="0" spc="-55"/>
              <a:t> </a:t>
            </a:r>
            <a:r>
              <a:rPr dirty="0" spc="-85"/>
              <a:t>Leader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73200"/>
            <a:ext cx="10802620" cy="4188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4490" indent="-352425">
              <a:lnSpc>
                <a:spcPts val="3560"/>
              </a:lnSpc>
              <a:spcBef>
                <a:spcPts val="100"/>
              </a:spcBef>
              <a:buClr>
                <a:srgbClr val="000000"/>
              </a:buClr>
              <a:buAutoNum type="arabicParenR"/>
              <a:tabLst>
                <a:tab pos="36512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2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Gladness</a:t>
            </a:r>
            <a:endParaRPr sz="3100">
              <a:latin typeface="Calibri"/>
              <a:cs typeface="Calibri"/>
            </a:endParaRPr>
          </a:p>
          <a:p>
            <a:pPr marL="12700">
              <a:lnSpc>
                <a:spcPts val="3400"/>
              </a:lnSpc>
            </a:pPr>
            <a:r>
              <a:rPr dirty="0" sz="3100" spc="-515" i="1">
                <a:solidFill>
                  <a:srgbClr val="FFFFFF"/>
                </a:solidFill>
                <a:latin typeface="Verdana"/>
                <a:cs typeface="Verdana"/>
              </a:rPr>
              <a:t>Who, </a:t>
            </a:r>
            <a:r>
              <a:rPr dirty="0" sz="3100" spc="-450" i="1">
                <a:solidFill>
                  <a:srgbClr val="FFFFFF"/>
                </a:solidFill>
                <a:latin typeface="Verdana"/>
                <a:cs typeface="Verdana"/>
              </a:rPr>
              <a:t>when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430" i="1">
                <a:solidFill>
                  <a:srgbClr val="FFFFFF"/>
                </a:solidFill>
                <a:latin typeface="Verdana"/>
                <a:cs typeface="Verdana"/>
              </a:rPr>
              <a:t>came,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had </a:t>
            </a:r>
            <a:r>
              <a:rPr dirty="0" sz="3100" spc="-390" i="1">
                <a:solidFill>
                  <a:srgbClr val="FFFFFF"/>
                </a:solidFill>
                <a:latin typeface="Verdana"/>
                <a:cs typeface="Verdana"/>
              </a:rPr>
              <a:t>seen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grace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God,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</a:t>
            </a:r>
            <a:r>
              <a:rPr dirty="0" sz="3100" spc="-229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09" i="1">
                <a:solidFill>
                  <a:srgbClr val="FFFFFF"/>
                </a:solidFill>
                <a:latin typeface="Verdana"/>
                <a:cs typeface="Verdana"/>
              </a:rPr>
              <a:t>glad,</a:t>
            </a:r>
            <a:endParaRPr sz="3100">
              <a:latin typeface="Verdana"/>
              <a:cs typeface="Verdana"/>
            </a:endParaRPr>
          </a:p>
          <a:p>
            <a:pPr marL="443230" indent="-431165">
              <a:lnSpc>
                <a:spcPts val="3400"/>
              </a:lnSpc>
              <a:buClr>
                <a:srgbClr val="000000"/>
              </a:buClr>
              <a:buAutoNum type="arabicParenR" startAt="2"/>
              <a:tabLst>
                <a:tab pos="44386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6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Purpose</a:t>
            </a:r>
            <a:endParaRPr sz="3100">
              <a:latin typeface="Calibri"/>
              <a:cs typeface="Calibri"/>
            </a:endParaRPr>
          </a:p>
          <a:p>
            <a:pPr marL="12700" marR="72390">
              <a:lnSpc>
                <a:spcPts val="3400"/>
              </a:lnSpc>
              <a:spcBef>
                <a:spcPts val="219"/>
              </a:spcBef>
            </a:pPr>
            <a:r>
              <a:rPr dirty="0" sz="3100" spc="-254" b="1">
                <a:solidFill>
                  <a:srgbClr val="FFFFFF"/>
                </a:solidFill>
                <a:latin typeface="Calibri"/>
                <a:cs typeface="Calibri"/>
              </a:rPr>
              <a:t>…</a:t>
            </a:r>
            <a:r>
              <a:rPr dirty="0" sz="3100" spc="-254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405" i="1">
                <a:solidFill>
                  <a:srgbClr val="FFFFFF"/>
                </a:solidFill>
                <a:latin typeface="Verdana"/>
                <a:cs typeface="Verdana"/>
              </a:rPr>
              <a:t>exhorted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them </a:t>
            </a:r>
            <a:r>
              <a:rPr dirty="0" sz="3100" spc="-305" i="1">
                <a:solidFill>
                  <a:srgbClr val="FFFFFF"/>
                </a:solidFill>
                <a:latin typeface="Verdana"/>
                <a:cs typeface="Verdana"/>
              </a:rPr>
              <a:t>all, </a:t>
            </a:r>
            <a:r>
              <a:rPr dirty="0" sz="3100" spc="-350" i="1">
                <a:solidFill>
                  <a:srgbClr val="FFFFFF"/>
                </a:solidFill>
                <a:latin typeface="Verdana"/>
                <a:cs typeface="Verdana"/>
              </a:rPr>
              <a:t>that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with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purpose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heart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they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would</a:t>
            </a:r>
            <a:r>
              <a:rPr dirty="0" sz="3100" spc="-48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345" i="1">
                <a:solidFill>
                  <a:srgbClr val="FFFFFF"/>
                </a:solidFill>
                <a:latin typeface="Verdana"/>
                <a:cs typeface="Verdana"/>
              </a:rPr>
              <a:t>cleave 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3100" spc="-31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Lord.</a:t>
            </a:r>
            <a:endParaRPr sz="3100">
              <a:latin typeface="Verdana"/>
              <a:cs typeface="Verdana"/>
            </a:endParaRPr>
          </a:p>
          <a:p>
            <a:pPr marL="447040" indent="-434975">
              <a:lnSpc>
                <a:spcPts val="3180"/>
              </a:lnSpc>
              <a:buClr>
                <a:srgbClr val="000000"/>
              </a:buClr>
              <a:buAutoNum type="arabicParenR" startAt="3"/>
              <a:tabLst>
                <a:tab pos="44767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4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Goodness</a:t>
            </a:r>
            <a:endParaRPr sz="3100">
              <a:latin typeface="Calibri"/>
              <a:cs typeface="Calibri"/>
            </a:endParaRPr>
          </a:p>
          <a:p>
            <a:pPr marL="12700">
              <a:lnSpc>
                <a:spcPts val="3560"/>
              </a:lnSpc>
            </a:pP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24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For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 </a:t>
            </a:r>
            <a:r>
              <a:rPr dirty="0" sz="3100" spc="-275" i="1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good</a:t>
            </a:r>
            <a:r>
              <a:rPr dirty="0" sz="3100" spc="-32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man</a:t>
            </a:r>
            <a:endParaRPr sz="3100">
              <a:latin typeface="Verdana"/>
              <a:cs typeface="Verdana"/>
            </a:endParaRPr>
          </a:p>
          <a:p>
            <a:pPr marL="12700" marR="5080">
              <a:lnSpc>
                <a:spcPts val="2600"/>
              </a:lnSpc>
              <a:spcBef>
                <a:spcPts val="3500"/>
              </a:spcBef>
            </a:pPr>
            <a:r>
              <a:rPr dirty="0" sz="2400" spc="-245" i="1">
                <a:solidFill>
                  <a:srgbClr val="FFFFFF"/>
                </a:solidFill>
                <a:latin typeface="Verdana"/>
                <a:cs typeface="Verdana"/>
              </a:rPr>
              <a:t>Jhn </a:t>
            </a:r>
            <a:r>
              <a:rPr dirty="0" sz="2400" spc="-385" i="1">
                <a:solidFill>
                  <a:srgbClr val="FFFFFF"/>
                </a:solidFill>
                <a:latin typeface="Verdana"/>
                <a:cs typeface="Verdana"/>
              </a:rPr>
              <a:t>18:20 </a:t>
            </a:r>
            <a:r>
              <a:rPr dirty="0" sz="2400" spc="-260" i="1">
                <a:solidFill>
                  <a:srgbClr val="FFFFFF"/>
                </a:solidFill>
                <a:latin typeface="Verdana"/>
                <a:cs typeface="Verdana"/>
              </a:rPr>
              <a:t>Jesus </a:t>
            </a:r>
            <a:r>
              <a:rPr dirty="0" sz="2400" spc="-315" i="1">
                <a:solidFill>
                  <a:srgbClr val="FFFFFF"/>
                </a:solidFill>
                <a:latin typeface="Verdana"/>
                <a:cs typeface="Verdana"/>
              </a:rPr>
              <a:t>answered </a:t>
            </a:r>
            <a:r>
              <a:rPr dirty="0" sz="2400" spc="-350" i="1">
                <a:solidFill>
                  <a:srgbClr val="FFFFFF"/>
                </a:solidFill>
                <a:latin typeface="Verdana"/>
                <a:cs typeface="Verdana"/>
              </a:rPr>
              <a:t>him, </a:t>
            </a:r>
            <a:r>
              <a:rPr dirty="0" sz="2400" spc="-465" i="1">
                <a:solidFill>
                  <a:srgbClr val="FFFFFF"/>
                </a:solidFill>
                <a:latin typeface="Verdana"/>
                <a:cs typeface="Verdana"/>
              </a:rPr>
              <a:t>I </a:t>
            </a:r>
            <a:r>
              <a:rPr dirty="0" sz="2400" spc="-275" i="1">
                <a:solidFill>
                  <a:srgbClr val="FFFFFF"/>
                </a:solidFill>
                <a:latin typeface="Verdana"/>
                <a:cs typeface="Verdana"/>
              </a:rPr>
              <a:t>spake </a:t>
            </a:r>
            <a:r>
              <a:rPr dirty="0" sz="2400" spc="-270" i="1">
                <a:solidFill>
                  <a:srgbClr val="FFFFFF"/>
                </a:solidFill>
                <a:latin typeface="Verdana"/>
                <a:cs typeface="Verdana"/>
              </a:rPr>
              <a:t>openly </a:t>
            </a:r>
            <a:r>
              <a:rPr dirty="0" sz="2400" spc="-280" i="1">
                <a:solidFill>
                  <a:srgbClr val="FFFFFF"/>
                </a:solidFill>
                <a:latin typeface="Verdana"/>
                <a:cs typeface="Verdana"/>
              </a:rPr>
              <a:t>to </a:t>
            </a:r>
            <a:r>
              <a:rPr dirty="0" sz="2400" spc="-31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2400" spc="-365" i="1">
                <a:solidFill>
                  <a:srgbClr val="FFFFFF"/>
                </a:solidFill>
                <a:latin typeface="Verdana"/>
                <a:cs typeface="Verdana"/>
              </a:rPr>
              <a:t>world; </a:t>
            </a:r>
            <a:r>
              <a:rPr dirty="0" sz="2400" spc="-465" i="1">
                <a:solidFill>
                  <a:srgbClr val="FFFFFF"/>
                </a:solidFill>
                <a:latin typeface="Verdana"/>
                <a:cs typeface="Verdana"/>
              </a:rPr>
              <a:t>I </a:t>
            </a:r>
            <a:r>
              <a:rPr dirty="0" sz="2400" spc="-325" i="1">
                <a:solidFill>
                  <a:srgbClr val="FFFFFF"/>
                </a:solidFill>
                <a:latin typeface="Verdana"/>
                <a:cs typeface="Verdana"/>
              </a:rPr>
              <a:t>ever </a:t>
            </a:r>
            <a:r>
              <a:rPr dirty="0" sz="2400" spc="-305" i="1">
                <a:solidFill>
                  <a:srgbClr val="FFFFFF"/>
                </a:solidFill>
                <a:latin typeface="Verdana"/>
                <a:cs typeface="Verdana"/>
              </a:rPr>
              <a:t>taught </a:t>
            </a:r>
            <a:r>
              <a:rPr dirty="0" sz="2400" spc="-260" i="1">
                <a:solidFill>
                  <a:srgbClr val="FFFFFF"/>
                </a:solidFill>
                <a:latin typeface="Verdana"/>
                <a:cs typeface="Verdana"/>
              </a:rPr>
              <a:t>in </a:t>
            </a:r>
            <a:r>
              <a:rPr dirty="0" sz="2400" spc="-31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2400" spc="-330" i="1">
                <a:solidFill>
                  <a:srgbClr val="FFFFFF"/>
                </a:solidFill>
                <a:latin typeface="Verdana"/>
                <a:cs typeface="Verdana"/>
              </a:rPr>
              <a:t>synagogue,  </a:t>
            </a:r>
            <a:r>
              <a:rPr dirty="0" sz="2400" spc="-27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400" spc="-260" i="1">
                <a:solidFill>
                  <a:srgbClr val="FFFFFF"/>
                </a:solidFill>
                <a:latin typeface="Verdana"/>
                <a:cs typeface="Verdana"/>
              </a:rPr>
              <a:t>in </a:t>
            </a:r>
            <a:r>
              <a:rPr dirty="0" sz="2400" spc="-31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2400" spc="-330" i="1">
                <a:solidFill>
                  <a:srgbClr val="FFFFFF"/>
                </a:solidFill>
                <a:latin typeface="Verdana"/>
                <a:cs typeface="Verdana"/>
              </a:rPr>
              <a:t>temple, </a:t>
            </a:r>
            <a:r>
              <a:rPr dirty="0" sz="2400" spc="-310" i="1">
                <a:solidFill>
                  <a:srgbClr val="FFFFFF"/>
                </a:solidFill>
                <a:latin typeface="Verdana"/>
                <a:cs typeface="Verdana"/>
              </a:rPr>
              <a:t>whither the </a:t>
            </a:r>
            <a:r>
              <a:rPr dirty="0" sz="2400" spc="-280" i="1">
                <a:solidFill>
                  <a:srgbClr val="FFFFFF"/>
                </a:solidFill>
                <a:latin typeface="Verdana"/>
                <a:cs typeface="Verdana"/>
              </a:rPr>
              <a:t>Jews </a:t>
            </a:r>
            <a:r>
              <a:rPr dirty="0" sz="2400" spc="-260" i="1">
                <a:solidFill>
                  <a:srgbClr val="FFFFFF"/>
                </a:solidFill>
                <a:latin typeface="Verdana"/>
                <a:cs typeface="Verdana"/>
              </a:rPr>
              <a:t>always </a:t>
            </a:r>
            <a:r>
              <a:rPr dirty="0" sz="2400" spc="-340" i="1">
                <a:solidFill>
                  <a:srgbClr val="FFFFFF"/>
                </a:solidFill>
                <a:latin typeface="Verdana"/>
                <a:cs typeface="Verdana"/>
              </a:rPr>
              <a:t>resort; </a:t>
            </a:r>
            <a:r>
              <a:rPr dirty="0" sz="2400" spc="-27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400" spc="-260" i="1">
                <a:solidFill>
                  <a:srgbClr val="FFFFFF"/>
                </a:solidFill>
                <a:latin typeface="Verdana"/>
                <a:cs typeface="Verdana"/>
              </a:rPr>
              <a:t>in </a:t>
            </a:r>
            <a:r>
              <a:rPr dirty="0" sz="2400" spc="-280" i="1">
                <a:solidFill>
                  <a:srgbClr val="FFFFFF"/>
                </a:solidFill>
                <a:latin typeface="Verdana"/>
                <a:cs typeface="Verdana"/>
              </a:rPr>
              <a:t>secret </a:t>
            </a:r>
            <a:r>
              <a:rPr dirty="0" sz="2400" spc="-315" i="1">
                <a:solidFill>
                  <a:srgbClr val="FFFFFF"/>
                </a:solidFill>
                <a:latin typeface="Verdana"/>
                <a:cs typeface="Verdana"/>
              </a:rPr>
              <a:t>have </a:t>
            </a:r>
            <a:r>
              <a:rPr dirty="0" sz="2400" spc="-465" i="1">
                <a:solidFill>
                  <a:srgbClr val="FFFFFF"/>
                </a:solidFill>
                <a:latin typeface="Verdana"/>
                <a:cs typeface="Verdana"/>
              </a:rPr>
              <a:t>I </a:t>
            </a:r>
            <a:r>
              <a:rPr dirty="0" sz="2400" spc="-235" i="1">
                <a:solidFill>
                  <a:srgbClr val="FFFFFF"/>
                </a:solidFill>
                <a:latin typeface="Verdana"/>
                <a:cs typeface="Verdana"/>
              </a:rPr>
              <a:t>said</a:t>
            </a:r>
            <a:r>
              <a:rPr dirty="0" sz="2400" spc="-26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-320" i="1">
                <a:solidFill>
                  <a:srgbClr val="FFFFFF"/>
                </a:solidFill>
                <a:latin typeface="Verdana"/>
                <a:cs typeface="Verdana"/>
              </a:rPr>
              <a:t>nothing.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467360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The </a:t>
            </a:r>
            <a:r>
              <a:rPr dirty="0" spc="-100"/>
              <a:t>Right</a:t>
            </a:r>
            <a:r>
              <a:rPr dirty="0" spc="-55"/>
              <a:t> </a:t>
            </a:r>
            <a:r>
              <a:rPr dirty="0" spc="-85"/>
              <a:t>Leader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73200"/>
            <a:ext cx="10735310" cy="3088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4490" indent="-352425">
              <a:lnSpc>
                <a:spcPts val="3560"/>
              </a:lnSpc>
              <a:spcBef>
                <a:spcPts val="100"/>
              </a:spcBef>
              <a:buClr>
                <a:srgbClr val="000000"/>
              </a:buClr>
              <a:buAutoNum type="arabicParenR"/>
              <a:tabLst>
                <a:tab pos="36512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2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Gladness</a:t>
            </a:r>
            <a:endParaRPr sz="3100">
              <a:latin typeface="Calibri"/>
              <a:cs typeface="Calibri"/>
            </a:endParaRPr>
          </a:p>
          <a:p>
            <a:pPr marL="12700">
              <a:lnSpc>
                <a:spcPts val="3400"/>
              </a:lnSpc>
            </a:pPr>
            <a:r>
              <a:rPr dirty="0" sz="3100" spc="-515" i="1">
                <a:solidFill>
                  <a:srgbClr val="FFFFFF"/>
                </a:solidFill>
                <a:latin typeface="Verdana"/>
                <a:cs typeface="Verdana"/>
              </a:rPr>
              <a:t>Who, </a:t>
            </a:r>
            <a:r>
              <a:rPr dirty="0" sz="3100" spc="-450" i="1">
                <a:solidFill>
                  <a:srgbClr val="FFFFFF"/>
                </a:solidFill>
                <a:latin typeface="Verdana"/>
                <a:cs typeface="Verdana"/>
              </a:rPr>
              <a:t>when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430" i="1">
                <a:solidFill>
                  <a:srgbClr val="FFFFFF"/>
                </a:solidFill>
                <a:latin typeface="Verdana"/>
                <a:cs typeface="Verdana"/>
              </a:rPr>
              <a:t>came,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had </a:t>
            </a:r>
            <a:r>
              <a:rPr dirty="0" sz="3100" spc="-390" i="1">
                <a:solidFill>
                  <a:srgbClr val="FFFFFF"/>
                </a:solidFill>
                <a:latin typeface="Verdana"/>
                <a:cs typeface="Verdana"/>
              </a:rPr>
              <a:t>seen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grace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God,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</a:t>
            </a:r>
            <a:r>
              <a:rPr dirty="0" sz="3100" spc="-229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09" i="1">
                <a:solidFill>
                  <a:srgbClr val="FFFFFF"/>
                </a:solidFill>
                <a:latin typeface="Verdana"/>
                <a:cs typeface="Verdana"/>
              </a:rPr>
              <a:t>glad,</a:t>
            </a:r>
            <a:endParaRPr sz="3100">
              <a:latin typeface="Verdana"/>
              <a:cs typeface="Verdana"/>
            </a:endParaRPr>
          </a:p>
          <a:p>
            <a:pPr marL="443230" indent="-431165">
              <a:lnSpc>
                <a:spcPts val="3400"/>
              </a:lnSpc>
              <a:buClr>
                <a:srgbClr val="000000"/>
              </a:buClr>
              <a:buAutoNum type="arabicParenR" startAt="2"/>
              <a:tabLst>
                <a:tab pos="44386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6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Purpose</a:t>
            </a:r>
            <a:endParaRPr sz="3100">
              <a:latin typeface="Calibri"/>
              <a:cs typeface="Calibri"/>
            </a:endParaRPr>
          </a:p>
          <a:p>
            <a:pPr marL="12700" marR="5080">
              <a:lnSpc>
                <a:spcPts val="3400"/>
              </a:lnSpc>
              <a:spcBef>
                <a:spcPts val="219"/>
              </a:spcBef>
            </a:pPr>
            <a:r>
              <a:rPr dirty="0" sz="3100" spc="-254" b="1">
                <a:solidFill>
                  <a:srgbClr val="FFFFFF"/>
                </a:solidFill>
                <a:latin typeface="Calibri"/>
                <a:cs typeface="Calibri"/>
              </a:rPr>
              <a:t>…</a:t>
            </a:r>
            <a:r>
              <a:rPr dirty="0" sz="3100" spc="-254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405" i="1">
                <a:solidFill>
                  <a:srgbClr val="FFFFFF"/>
                </a:solidFill>
                <a:latin typeface="Verdana"/>
                <a:cs typeface="Verdana"/>
              </a:rPr>
              <a:t>exhorted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them </a:t>
            </a:r>
            <a:r>
              <a:rPr dirty="0" sz="3100" spc="-305" i="1">
                <a:solidFill>
                  <a:srgbClr val="FFFFFF"/>
                </a:solidFill>
                <a:latin typeface="Verdana"/>
                <a:cs typeface="Verdana"/>
              </a:rPr>
              <a:t>all, </a:t>
            </a:r>
            <a:r>
              <a:rPr dirty="0" sz="3100" spc="-350" i="1">
                <a:solidFill>
                  <a:srgbClr val="FFFFFF"/>
                </a:solidFill>
                <a:latin typeface="Verdana"/>
                <a:cs typeface="Verdana"/>
              </a:rPr>
              <a:t>that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with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purpose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heart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they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would</a:t>
            </a:r>
            <a:r>
              <a:rPr dirty="0" sz="3100" spc="-48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345" i="1">
                <a:solidFill>
                  <a:srgbClr val="FFFFFF"/>
                </a:solidFill>
                <a:latin typeface="Verdana"/>
                <a:cs typeface="Verdana"/>
              </a:rPr>
              <a:t>cleave 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3100" spc="-31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Lord.</a:t>
            </a:r>
            <a:endParaRPr sz="3100">
              <a:latin typeface="Verdana"/>
              <a:cs typeface="Verdana"/>
            </a:endParaRPr>
          </a:p>
          <a:p>
            <a:pPr marL="447040" indent="-434975">
              <a:lnSpc>
                <a:spcPts val="3180"/>
              </a:lnSpc>
              <a:buClr>
                <a:srgbClr val="000000"/>
              </a:buClr>
              <a:buAutoNum type="arabicParenR" startAt="3"/>
              <a:tabLst>
                <a:tab pos="44767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4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Goodness</a:t>
            </a:r>
            <a:endParaRPr sz="3100">
              <a:latin typeface="Calibri"/>
              <a:cs typeface="Calibri"/>
            </a:endParaRPr>
          </a:p>
          <a:p>
            <a:pPr marL="12700">
              <a:lnSpc>
                <a:spcPts val="3560"/>
              </a:lnSpc>
            </a:pP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24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For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 </a:t>
            </a:r>
            <a:r>
              <a:rPr dirty="0" sz="3100" spc="-275" i="1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good man </a:t>
            </a:r>
            <a:r>
              <a:rPr dirty="0" u="sng" sz="3100" spc="-35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and </a:t>
            </a:r>
            <a:r>
              <a:rPr dirty="0" u="sng" sz="3100" spc="-254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full </a:t>
            </a:r>
            <a:r>
              <a:rPr dirty="0" u="sng" sz="3100" spc="-2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of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 </a:t>
            </a:r>
            <a:r>
              <a:rPr dirty="0" u="sng" sz="3100" spc="-31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Holy </a:t>
            </a:r>
            <a:r>
              <a:rPr dirty="0" u="sng" sz="3100" spc="-36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Ghost </a:t>
            </a:r>
            <a:r>
              <a:rPr dirty="0" u="sng" sz="3100" spc="-35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and </a:t>
            </a:r>
            <a:r>
              <a:rPr dirty="0" u="sng" sz="3100" spc="-2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of</a:t>
            </a:r>
            <a:r>
              <a:rPr dirty="0" u="sng" sz="3100" spc="-3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dirty="0" u="sng" sz="3100" spc="-30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faith</a:t>
            </a:r>
            <a:endParaRPr sz="3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467360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The </a:t>
            </a:r>
            <a:r>
              <a:rPr dirty="0" spc="-100"/>
              <a:t>Right</a:t>
            </a:r>
            <a:r>
              <a:rPr dirty="0" spc="-55"/>
              <a:t> </a:t>
            </a:r>
            <a:r>
              <a:rPr dirty="0" spc="-85"/>
              <a:t>Leader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73200"/>
            <a:ext cx="10882630" cy="438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4490" indent="-352425">
              <a:lnSpc>
                <a:spcPts val="3560"/>
              </a:lnSpc>
              <a:spcBef>
                <a:spcPts val="100"/>
              </a:spcBef>
              <a:buClr>
                <a:srgbClr val="000000"/>
              </a:buClr>
              <a:buAutoNum type="arabicParenR"/>
              <a:tabLst>
                <a:tab pos="36512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2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Gladness</a:t>
            </a:r>
            <a:endParaRPr sz="3100">
              <a:latin typeface="Calibri"/>
              <a:cs typeface="Calibri"/>
            </a:endParaRPr>
          </a:p>
          <a:p>
            <a:pPr marL="12700">
              <a:lnSpc>
                <a:spcPts val="3400"/>
              </a:lnSpc>
            </a:pPr>
            <a:r>
              <a:rPr dirty="0" sz="3100" spc="-515" i="1">
                <a:solidFill>
                  <a:srgbClr val="FFFFFF"/>
                </a:solidFill>
                <a:latin typeface="Verdana"/>
                <a:cs typeface="Verdana"/>
              </a:rPr>
              <a:t>Who, </a:t>
            </a:r>
            <a:r>
              <a:rPr dirty="0" sz="3100" spc="-450" i="1">
                <a:solidFill>
                  <a:srgbClr val="FFFFFF"/>
                </a:solidFill>
                <a:latin typeface="Verdana"/>
                <a:cs typeface="Verdana"/>
              </a:rPr>
              <a:t>when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430" i="1">
                <a:solidFill>
                  <a:srgbClr val="FFFFFF"/>
                </a:solidFill>
                <a:latin typeface="Verdana"/>
                <a:cs typeface="Verdana"/>
              </a:rPr>
              <a:t>came,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had </a:t>
            </a:r>
            <a:r>
              <a:rPr dirty="0" sz="3100" spc="-390" i="1">
                <a:solidFill>
                  <a:srgbClr val="FFFFFF"/>
                </a:solidFill>
                <a:latin typeface="Verdana"/>
                <a:cs typeface="Verdana"/>
              </a:rPr>
              <a:t>seen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grace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God,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</a:t>
            </a:r>
            <a:r>
              <a:rPr dirty="0" sz="3100" spc="-229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09" i="1">
                <a:solidFill>
                  <a:srgbClr val="FFFFFF"/>
                </a:solidFill>
                <a:latin typeface="Verdana"/>
                <a:cs typeface="Verdana"/>
              </a:rPr>
              <a:t>glad,</a:t>
            </a:r>
            <a:endParaRPr sz="3100">
              <a:latin typeface="Verdana"/>
              <a:cs typeface="Verdana"/>
            </a:endParaRPr>
          </a:p>
          <a:p>
            <a:pPr marL="443230" indent="-431165">
              <a:lnSpc>
                <a:spcPts val="3400"/>
              </a:lnSpc>
              <a:buClr>
                <a:srgbClr val="000000"/>
              </a:buClr>
              <a:buAutoNum type="arabicParenR" startAt="2"/>
              <a:tabLst>
                <a:tab pos="44386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6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Purpose</a:t>
            </a:r>
            <a:endParaRPr sz="3100">
              <a:latin typeface="Calibri"/>
              <a:cs typeface="Calibri"/>
            </a:endParaRPr>
          </a:p>
          <a:p>
            <a:pPr marL="12700" marR="151765">
              <a:lnSpc>
                <a:spcPts val="3400"/>
              </a:lnSpc>
              <a:spcBef>
                <a:spcPts val="219"/>
              </a:spcBef>
            </a:pPr>
            <a:r>
              <a:rPr dirty="0" sz="3100" spc="-254" b="1">
                <a:solidFill>
                  <a:srgbClr val="FFFFFF"/>
                </a:solidFill>
                <a:latin typeface="Calibri"/>
                <a:cs typeface="Calibri"/>
              </a:rPr>
              <a:t>…</a:t>
            </a:r>
            <a:r>
              <a:rPr dirty="0" sz="3100" spc="-254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405" i="1">
                <a:solidFill>
                  <a:srgbClr val="FFFFFF"/>
                </a:solidFill>
                <a:latin typeface="Verdana"/>
                <a:cs typeface="Verdana"/>
              </a:rPr>
              <a:t>exhorted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them </a:t>
            </a:r>
            <a:r>
              <a:rPr dirty="0" sz="3100" spc="-305" i="1">
                <a:solidFill>
                  <a:srgbClr val="FFFFFF"/>
                </a:solidFill>
                <a:latin typeface="Verdana"/>
                <a:cs typeface="Verdana"/>
              </a:rPr>
              <a:t>all, </a:t>
            </a:r>
            <a:r>
              <a:rPr dirty="0" sz="3100" spc="-350" i="1">
                <a:solidFill>
                  <a:srgbClr val="FFFFFF"/>
                </a:solidFill>
                <a:latin typeface="Verdana"/>
                <a:cs typeface="Verdana"/>
              </a:rPr>
              <a:t>that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with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purpose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heart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they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would</a:t>
            </a:r>
            <a:r>
              <a:rPr dirty="0" sz="3100" spc="-48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345" i="1">
                <a:solidFill>
                  <a:srgbClr val="FFFFFF"/>
                </a:solidFill>
                <a:latin typeface="Verdana"/>
                <a:cs typeface="Verdana"/>
              </a:rPr>
              <a:t>cleave 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3100" spc="-31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Lord.</a:t>
            </a:r>
            <a:endParaRPr sz="3100">
              <a:latin typeface="Verdana"/>
              <a:cs typeface="Verdana"/>
            </a:endParaRPr>
          </a:p>
          <a:p>
            <a:pPr marL="447040" indent="-434975">
              <a:lnSpc>
                <a:spcPts val="3180"/>
              </a:lnSpc>
              <a:buClr>
                <a:srgbClr val="000000"/>
              </a:buClr>
              <a:buAutoNum type="arabicParenR" startAt="3"/>
              <a:tabLst>
                <a:tab pos="447675" algn="l"/>
              </a:tabLst>
            </a:pPr>
            <a:r>
              <a:rPr dirty="0" u="sng" sz="3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His</a:t>
            </a:r>
            <a:r>
              <a:rPr dirty="0" u="sng" sz="31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4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Goodness</a:t>
            </a:r>
            <a:endParaRPr sz="3100">
              <a:latin typeface="Calibri"/>
              <a:cs typeface="Calibri"/>
            </a:endParaRPr>
          </a:p>
          <a:p>
            <a:pPr marL="12700">
              <a:lnSpc>
                <a:spcPts val="3400"/>
              </a:lnSpc>
            </a:pP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24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For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 </a:t>
            </a:r>
            <a:r>
              <a:rPr dirty="0" sz="3100" spc="-275" i="1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good</a:t>
            </a:r>
            <a:r>
              <a:rPr dirty="0" sz="3100" spc="-32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man</a:t>
            </a:r>
            <a:endParaRPr sz="3100">
              <a:latin typeface="Verdana"/>
              <a:cs typeface="Verdana"/>
            </a:endParaRPr>
          </a:p>
          <a:p>
            <a:pPr marL="12700">
              <a:lnSpc>
                <a:spcPts val="3400"/>
              </a:lnSpc>
            </a:pPr>
            <a:r>
              <a:rPr dirty="0" u="sng" sz="3100" spc="8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4) </a:t>
            </a:r>
            <a:r>
              <a:rPr dirty="0" u="sng" sz="3100" spc="-1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The</a:t>
            </a:r>
            <a:r>
              <a:rPr dirty="0" u="sng" sz="3100" spc="-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3100" spc="-9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Fruit</a:t>
            </a:r>
            <a:endParaRPr sz="3100">
              <a:latin typeface="Calibri"/>
              <a:cs typeface="Calibri"/>
            </a:endParaRPr>
          </a:p>
          <a:p>
            <a:pPr marL="12700" marR="5080">
              <a:lnSpc>
                <a:spcPts val="3400"/>
              </a:lnSpc>
              <a:spcBef>
                <a:spcPts val="220"/>
              </a:spcBef>
            </a:pP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24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For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 </a:t>
            </a:r>
            <a:r>
              <a:rPr dirty="0" sz="3100" spc="-275" i="1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good man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254" i="1">
                <a:solidFill>
                  <a:srgbClr val="FFFFFF"/>
                </a:solidFill>
                <a:latin typeface="Verdana"/>
                <a:cs typeface="Verdana"/>
              </a:rPr>
              <a:t>full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15" i="1">
                <a:solidFill>
                  <a:srgbClr val="FFFFFF"/>
                </a:solidFill>
                <a:latin typeface="Verdana"/>
                <a:cs typeface="Verdana"/>
              </a:rPr>
              <a:t>Holy </a:t>
            </a: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Ghost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405" i="1">
                <a:solidFill>
                  <a:srgbClr val="FFFFFF"/>
                </a:solidFill>
                <a:latin typeface="Verdana"/>
                <a:cs typeface="Verdana"/>
              </a:rPr>
              <a:t>faith: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much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people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 </a:t>
            </a:r>
            <a:r>
              <a:rPr dirty="0" sz="3100" spc="-375" i="1">
                <a:solidFill>
                  <a:srgbClr val="FFFFFF"/>
                </a:solidFill>
                <a:latin typeface="Verdana"/>
                <a:cs typeface="Verdana"/>
              </a:rPr>
              <a:t>added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3100" spc="-18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Lord.</a:t>
            </a:r>
            <a:endParaRPr sz="3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467360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The </a:t>
            </a:r>
            <a:r>
              <a:rPr dirty="0" spc="-100"/>
              <a:t>Right</a:t>
            </a:r>
            <a:r>
              <a:rPr dirty="0" spc="-55"/>
              <a:t> </a:t>
            </a:r>
            <a:r>
              <a:rPr dirty="0" spc="-85"/>
              <a:t>Leader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587500"/>
            <a:ext cx="11055350" cy="2357120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marL="12700" marR="5080">
              <a:lnSpc>
                <a:spcPts val="3600"/>
              </a:lnSpc>
              <a:spcBef>
                <a:spcPts val="520"/>
              </a:spcBef>
            </a:pPr>
            <a:r>
              <a:rPr dirty="0" sz="3300" spc="-300" i="1">
                <a:solidFill>
                  <a:srgbClr val="FFFFFF"/>
                </a:solidFill>
                <a:latin typeface="Verdana"/>
                <a:cs typeface="Verdana"/>
              </a:rPr>
              <a:t>Act </a:t>
            </a:r>
            <a:r>
              <a:rPr dirty="0" sz="3300" spc="-950" i="1">
                <a:solidFill>
                  <a:srgbClr val="FFFFFF"/>
                </a:solidFill>
                <a:latin typeface="Verdana"/>
                <a:cs typeface="Verdana"/>
              </a:rPr>
              <a:t>11:1 </a:t>
            </a:r>
            <a:r>
              <a:rPr dirty="0" sz="3300" spc="-360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300" spc="-42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300" spc="-340" i="1">
                <a:solidFill>
                  <a:srgbClr val="FFFFFF"/>
                </a:solidFill>
                <a:latin typeface="Verdana"/>
                <a:cs typeface="Verdana"/>
              </a:rPr>
              <a:t>apostles </a:t>
            </a:r>
            <a:r>
              <a:rPr dirty="0" sz="3300" spc="-380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300" spc="-425" i="1">
                <a:solidFill>
                  <a:srgbClr val="FFFFFF"/>
                </a:solidFill>
                <a:latin typeface="Verdana"/>
                <a:cs typeface="Verdana"/>
              </a:rPr>
              <a:t>brethren </a:t>
            </a:r>
            <a:r>
              <a:rPr dirty="0" sz="3300" spc="-375" i="1">
                <a:solidFill>
                  <a:srgbClr val="FFFFFF"/>
                </a:solidFill>
                <a:latin typeface="Verdana"/>
                <a:cs typeface="Verdana"/>
              </a:rPr>
              <a:t>that </a:t>
            </a:r>
            <a:r>
              <a:rPr dirty="0" sz="3300" spc="-490" i="1">
                <a:solidFill>
                  <a:srgbClr val="FFFFFF"/>
                </a:solidFill>
                <a:latin typeface="Verdana"/>
                <a:cs typeface="Verdana"/>
              </a:rPr>
              <a:t>were </a:t>
            </a:r>
            <a:r>
              <a:rPr dirty="0" sz="3300" spc="-355" i="1">
                <a:solidFill>
                  <a:srgbClr val="FFFFFF"/>
                </a:solidFill>
                <a:latin typeface="Verdana"/>
                <a:cs typeface="Verdana"/>
              </a:rPr>
              <a:t>in </a:t>
            </a:r>
            <a:r>
              <a:rPr dirty="0" sz="3300" spc="-350" i="1">
                <a:solidFill>
                  <a:srgbClr val="FFFFFF"/>
                </a:solidFill>
                <a:latin typeface="Verdana"/>
                <a:cs typeface="Verdana"/>
              </a:rPr>
              <a:t>Judaea </a:t>
            </a:r>
            <a:r>
              <a:rPr dirty="0" sz="3300" spc="-400" i="1">
                <a:solidFill>
                  <a:srgbClr val="FFFFFF"/>
                </a:solidFill>
                <a:latin typeface="Verdana"/>
                <a:cs typeface="Verdana"/>
              </a:rPr>
              <a:t>heard  </a:t>
            </a:r>
            <a:r>
              <a:rPr dirty="0" sz="3300" spc="-375" i="1">
                <a:solidFill>
                  <a:srgbClr val="FFFFFF"/>
                </a:solidFill>
                <a:latin typeface="Verdana"/>
                <a:cs typeface="Verdana"/>
              </a:rPr>
              <a:t>that </a:t>
            </a:r>
            <a:r>
              <a:rPr dirty="0" sz="3300" spc="-42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300" spc="-360" i="1">
                <a:solidFill>
                  <a:srgbClr val="FFFFFF"/>
                </a:solidFill>
                <a:latin typeface="Verdana"/>
                <a:cs typeface="Verdana"/>
              </a:rPr>
              <a:t>Gentiles </a:t>
            </a:r>
            <a:r>
              <a:rPr dirty="0" sz="3300" spc="-380" i="1">
                <a:solidFill>
                  <a:srgbClr val="FFFFFF"/>
                </a:solidFill>
                <a:latin typeface="Verdana"/>
                <a:cs typeface="Verdana"/>
              </a:rPr>
              <a:t>had </a:t>
            </a:r>
            <a:r>
              <a:rPr dirty="0" sz="3300" spc="-295" i="1">
                <a:solidFill>
                  <a:srgbClr val="FFFFFF"/>
                </a:solidFill>
                <a:latin typeface="Verdana"/>
                <a:cs typeface="Verdana"/>
              </a:rPr>
              <a:t>also </a:t>
            </a:r>
            <a:r>
              <a:rPr dirty="0" sz="3300" spc="-400" i="1">
                <a:solidFill>
                  <a:srgbClr val="FFFFFF"/>
                </a:solidFill>
                <a:latin typeface="Verdana"/>
                <a:cs typeface="Verdana"/>
              </a:rPr>
              <a:t>received </a:t>
            </a:r>
            <a:r>
              <a:rPr dirty="0" sz="3300" spc="-42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300" spc="-459" i="1">
                <a:solidFill>
                  <a:srgbClr val="FFFFFF"/>
                </a:solidFill>
                <a:latin typeface="Verdana"/>
                <a:cs typeface="Verdana"/>
              </a:rPr>
              <a:t>word </a:t>
            </a:r>
            <a:r>
              <a:rPr dirty="0" sz="3300" spc="-30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300" spc="-495" i="1">
                <a:solidFill>
                  <a:srgbClr val="FFFFFF"/>
                </a:solidFill>
                <a:latin typeface="Verdana"/>
                <a:cs typeface="Verdana"/>
              </a:rPr>
              <a:t>God. </a:t>
            </a:r>
            <a:r>
              <a:rPr dirty="0" sz="3300" spc="-345" i="1">
                <a:solidFill>
                  <a:srgbClr val="FFFFFF"/>
                </a:solidFill>
                <a:latin typeface="Verdana"/>
                <a:cs typeface="Verdana"/>
              </a:rPr>
              <a:t>2 </a:t>
            </a:r>
            <a:r>
              <a:rPr dirty="0" sz="3300" spc="-360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300" spc="-480" i="1">
                <a:solidFill>
                  <a:srgbClr val="FFFFFF"/>
                </a:solidFill>
                <a:latin typeface="Verdana"/>
                <a:cs typeface="Verdana"/>
              </a:rPr>
              <a:t>when  </a:t>
            </a:r>
            <a:r>
              <a:rPr dirty="0" sz="3300" spc="-385" i="1">
                <a:solidFill>
                  <a:srgbClr val="FFFFFF"/>
                </a:solidFill>
                <a:latin typeface="Verdana"/>
                <a:cs typeface="Verdana"/>
              </a:rPr>
              <a:t>Peter </a:t>
            </a:r>
            <a:r>
              <a:rPr dirty="0" sz="3300" spc="-420" i="1">
                <a:solidFill>
                  <a:srgbClr val="FFFFFF"/>
                </a:solidFill>
                <a:latin typeface="Verdana"/>
                <a:cs typeface="Verdana"/>
              </a:rPr>
              <a:t>was </a:t>
            </a:r>
            <a:r>
              <a:rPr dirty="0" sz="3300" spc="-409" i="1">
                <a:solidFill>
                  <a:srgbClr val="FFFFFF"/>
                </a:solidFill>
                <a:latin typeface="Verdana"/>
                <a:cs typeface="Verdana"/>
              </a:rPr>
              <a:t>come </a:t>
            </a:r>
            <a:r>
              <a:rPr dirty="0" sz="3300" spc="-440" i="1">
                <a:solidFill>
                  <a:srgbClr val="FFFFFF"/>
                </a:solidFill>
                <a:latin typeface="Verdana"/>
                <a:cs typeface="Verdana"/>
              </a:rPr>
              <a:t>up </a:t>
            </a:r>
            <a:r>
              <a:rPr dirty="0" sz="3300" spc="-385" i="1">
                <a:solidFill>
                  <a:srgbClr val="FFFFFF"/>
                </a:solidFill>
                <a:latin typeface="Verdana"/>
                <a:cs typeface="Verdana"/>
              </a:rPr>
              <a:t>to </a:t>
            </a:r>
            <a:r>
              <a:rPr dirty="0" sz="3300" spc="-400" i="1">
                <a:solidFill>
                  <a:srgbClr val="FFFFFF"/>
                </a:solidFill>
                <a:latin typeface="Verdana"/>
                <a:cs typeface="Verdana"/>
              </a:rPr>
              <a:t>Jerusalem, </a:t>
            </a:r>
            <a:r>
              <a:rPr dirty="0" sz="3300" spc="-405" i="1">
                <a:solidFill>
                  <a:srgbClr val="FFFFFF"/>
                </a:solidFill>
                <a:latin typeface="Verdana"/>
                <a:cs typeface="Verdana"/>
              </a:rPr>
              <a:t>they </a:t>
            </a:r>
            <a:r>
              <a:rPr dirty="0" sz="3300" spc="-375" i="1">
                <a:solidFill>
                  <a:srgbClr val="FFFFFF"/>
                </a:solidFill>
                <a:latin typeface="Verdana"/>
                <a:cs typeface="Verdana"/>
              </a:rPr>
              <a:t>that </a:t>
            </a:r>
            <a:r>
              <a:rPr dirty="0" sz="3300" spc="-490" i="1">
                <a:solidFill>
                  <a:srgbClr val="FFFFFF"/>
                </a:solidFill>
                <a:latin typeface="Verdana"/>
                <a:cs typeface="Verdana"/>
              </a:rPr>
              <a:t>were </a:t>
            </a:r>
            <a:r>
              <a:rPr dirty="0" sz="3300" spc="-30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300" spc="-420" i="1">
                <a:solidFill>
                  <a:srgbClr val="FFFFFF"/>
                </a:solidFill>
                <a:latin typeface="Verdana"/>
                <a:cs typeface="Verdana"/>
              </a:rPr>
              <a:t>the  </a:t>
            </a:r>
            <a:r>
              <a:rPr dirty="0" sz="3300" spc="-350" i="1">
                <a:solidFill>
                  <a:srgbClr val="FFFFFF"/>
                </a:solidFill>
                <a:latin typeface="Verdana"/>
                <a:cs typeface="Verdana"/>
              </a:rPr>
              <a:t>circumcision </a:t>
            </a:r>
            <a:r>
              <a:rPr dirty="0" sz="3300" spc="-400" i="1">
                <a:solidFill>
                  <a:srgbClr val="FFFFFF"/>
                </a:solidFill>
                <a:latin typeface="Verdana"/>
                <a:cs typeface="Verdana"/>
              </a:rPr>
              <a:t>contended </a:t>
            </a:r>
            <a:r>
              <a:rPr dirty="0" sz="3300" spc="-420" i="1">
                <a:solidFill>
                  <a:srgbClr val="FFFFFF"/>
                </a:solidFill>
                <a:latin typeface="Verdana"/>
                <a:cs typeface="Verdana"/>
              </a:rPr>
              <a:t>with </a:t>
            </a:r>
            <a:r>
              <a:rPr dirty="0" sz="3300" spc="-480" i="1">
                <a:solidFill>
                  <a:srgbClr val="FFFFFF"/>
                </a:solidFill>
                <a:latin typeface="Verdana"/>
                <a:cs typeface="Verdana"/>
              </a:rPr>
              <a:t>him, </a:t>
            </a:r>
            <a:r>
              <a:rPr dirty="0" sz="3300" spc="-310" i="1">
                <a:solidFill>
                  <a:srgbClr val="FFFFFF"/>
                </a:solidFill>
                <a:latin typeface="Verdana"/>
                <a:cs typeface="Verdana"/>
              </a:rPr>
              <a:t>3 </a:t>
            </a:r>
            <a:r>
              <a:rPr dirty="0" sz="3300" spc="-420" i="1">
                <a:solidFill>
                  <a:srgbClr val="FFFFFF"/>
                </a:solidFill>
                <a:latin typeface="Verdana"/>
                <a:cs typeface="Verdana"/>
              </a:rPr>
              <a:t>Saying, </a:t>
            </a:r>
            <a:r>
              <a:rPr dirty="0" sz="3300" spc="-405" i="1">
                <a:solidFill>
                  <a:srgbClr val="FFFFFF"/>
                </a:solidFill>
                <a:latin typeface="Verdana"/>
                <a:cs typeface="Verdana"/>
              </a:rPr>
              <a:t>Thou </a:t>
            </a:r>
            <a:r>
              <a:rPr dirty="0" sz="3300" spc="-434" i="1">
                <a:solidFill>
                  <a:srgbClr val="FFFFFF"/>
                </a:solidFill>
                <a:latin typeface="Verdana"/>
                <a:cs typeface="Verdana"/>
              </a:rPr>
              <a:t>wentest </a:t>
            </a:r>
            <a:r>
              <a:rPr dirty="0" sz="3300" spc="-355" i="1">
                <a:solidFill>
                  <a:srgbClr val="FFFFFF"/>
                </a:solidFill>
                <a:latin typeface="Verdana"/>
                <a:cs typeface="Verdana"/>
              </a:rPr>
              <a:t>in </a:t>
            </a:r>
            <a:r>
              <a:rPr dirty="0" sz="3300" spc="-385" i="1">
                <a:solidFill>
                  <a:srgbClr val="FFFFFF"/>
                </a:solidFill>
                <a:latin typeface="Verdana"/>
                <a:cs typeface="Verdana"/>
              </a:rPr>
              <a:t>to</a:t>
            </a:r>
            <a:r>
              <a:rPr dirty="0" sz="3300" spc="-459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300" spc="-475" i="1">
                <a:solidFill>
                  <a:srgbClr val="FFFFFF"/>
                </a:solidFill>
                <a:latin typeface="Verdana"/>
                <a:cs typeface="Verdana"/>
              </a:rPr>
              <a:t>men  </a:t>
            </a:r>
            <a:r>
              <a:rPr dirty="0" sz="3300" spc="-409" i="1">
                <a:solidFill>
                  <a:srgbClr val="FFFFFF"/>
                </a:solidFill>
                <a:latin typeface="Verdana"/>
                <a:cs typeface="Verdana"/>
              </a:rPr>
              <a:t>uncircumcised, </a:t>
            </a:r>
            <a:r>
              <a:rPr dirty="0" sz="3300" spc="-380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300" spc="-355" i="1">
                <a:solidFill>
                  <a:srgbClr val="FFFFFF"/>
                </a:solidFill>
                <a:latin typeface="Verdana"/>
                <a:cs typeface="Verdana"/>
              </a:rPr>
              <a:t>didst </a:t>
            </a:r>
            <a:r>
              <a:rPr dirty="0" sz="3300" spc="-375" i="1">
                <a:solidFill>
                  <a:srgbClr val="FFFFFF"/>
                </a:solidFill>
                <a:latin typeface="Verdana"/>
                <a:cs typeface="Verdana"/>
              </a:rPr>
              <a:t>eat </a:t>
            </a:r>
            <a:r>
              <a:rPr dirty="0" sz="3300" spc="-420" i="1">
                <a:solidFill>
                  <a:srgbClr val="FFFFFF"/>
                </a:solidFill>
                <a:latin typeface="Verdana"/>
                <a:cs typeface="Verdana"/>
              </a:rPr>
              <a:t>with</a:t>
            </a:r>
            <a:r>
              <a:rPr dirty="0" sz="3300" spc="-49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300" spc="-500" i="1">
                <a:solidFill>
                  <a:srgbClr val="FFFFFF"/>
                </a:solidFill>
                <a:latin typeface="Verdana"/>
                <a:cs typeface="Verdana"/>
              </a:rPr>
              <a:t>them.</a:t>
            </a:r>
            <a:endParaRPr sz="33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503428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Peter </a:t>
            </a:r>
            <a:r>
              <a:rPr dirty="0" spc="-30"/>
              <a:t>Tells </a:t>
            </a:r>
            <a:r>
              <a:rPr dirty="0" spc="-120"/>
              <a:t>a</a:t>
            </a:r>
            <a:r>
              <a:rPr dirty="0" spc="105"/>
              <a:t> </a:t>
            </a:r>
            <a:r>
              <a:rPr dirty="0" spc="-5"/>
              <a:t>Story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600200"/>
            <a:ext cx="11060430" cy="4531360"/>
          </a:xfrm>
          <a:prstGeom prst="rect">
            <a:avLst/>
          </a:prstGeom>
        </p:spPr>
        <p:txBody>
          <a:bodyPr wrap="square" lIns="0" tIns="55879" rIns="0" bIns="0" rtlCol="0" vert="horz">
            <a:spAutoFit/>
          </a:bodyPr>
          <a:lstStyle/>
          <a:p>
            <a:pPr marL="12700" marR="5080">
              <a:lnSpc>
                <a:spcPts val="3200"/>
              </a:lnSpc>
              <a:spcBef>
                <a:spcPts val="439"/>
              </a:spcBef>
            </a:pPr>
            <a:r>
              <a:rPr dirty="0" sz="2900" spc="-280" i="1">
                <a:solidFill>
                  <a:srgbClr val="FFFFFF"/>
                </a:solidFill>
                <a:latin typeface="Verdana"/>
                <a:cs typeface="Verdana"/>
              </a:rPr>
              <a:t>4 </a:t>
            </a:r>
            <a:r>
              <a:rPr dirty="0" sz="2900" spc="-380" i="1">
                <a:solidFill>
                  <a:srgbClr val="FFFFFF"/>
                </a:solidFill>
                <a:latin typeface="Verdana"/>
                <a:cs typeface="Verdana"/>
              </a:rPr>
              <a:t>But </a:t>
            </a:r>
            <a:r>
              <a:rPr dirty="0" sz="2900" spc="-340" i="1">
                <a:solidFill>
                  <a:srgbClr val="FFFFFF"/>
                </a:solidFill>
                <a:latin typeface="Verdana"/>
                <a:cs typeface="Verdana"/>
              </a:rPr>
              <a:t>Peter </a:t>
            </a:r>
            <a:r>
              <a:rPr dirty="0" sz="2900" spc="-355" i="1">
                <a:solidFill>
                  <a:srgbClr val="FFFFFF"/>
                </a:solidFill>
                <a:latin typeface="Verdana"/>
                <a:cs typeface="Verdana"/>
              </a:rPr>
              <a:t>rehearsed </a:t>
            </a:r>
            <a:r>
              <a:rPr dirty="0" sz="2900" spc="-420" i="1">
                <a:solidFill>
                  <a:srgbClr val="FFFFFF"/>
                </a:solidFill>
                <a:latin typeface="Verdana"/>
                <a:cs typeface="Verdana"/>
              </a:rPr>
              <a:t>[the </a:t>
            </a:r>
            <a:r>
              <a:rPr dirty="0" sz="2900" spc="-390" i="1">
                <a:solidFill>
                  <a:srgbClr val="FFFFFF"/>
                </a:solidFill>
                <a:latin typeface="Verdana"/>
                <a:cs typeface="Verdana"/>
              </a:rPr>
              <a:t>matter] </a:t>
            </a:r>
            <a:r>
              <a:rPr dirty="0" sz="2900" spc="-340" i="1">
                <a:solidFill>
                  <a:srgbClr val="FFFFFF"/>
                </a:solidFill>
                <a:latin typeface="Verdana"/>
                <a:cs typeface="Verdana"/>
              </a:rPr>
              <a:t>from </a:t>
            </a:r>
            <a:r>
              <a:rPr dirty="0" sz="2900" spc="-37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2900" spc="-385" i="1">
                <a:solidFill>
                  <a:srgbClr val="FFFFFF"/>
                </a:solidFill>
                <a:latin typeface="Verdana"/>
                <a:cs typeface="Verdana"/>
              </a:rPr>
              <a:t>beginning, </a:t>
            </a:r>
            <a:r>
              <a:rPr dirty="0" sz="2900" spc="-33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900" spc="-390" i="1">
                <a:solidFill>
                  <a:srgbClr val="FFFFFF"/>
                </a:solidFill>
                <a:latin typeface="Verdana"/>
                <a:cs typeface="Verdana"/>
              </a:rPr>
              <a:t>expounded </a:t>
            </a:r>
            <a:r>
              <a:rPr dirty="0" sz="2900" spc="-430" i="1">
                <a:solidFill>
                  <a:srgbClr val="FFFFFF"/>
                </a:solidFill>
                <a:latin typeface="Verdana"/>
                <a:cs typeface="Verdana"/>
              </a:rPr>
              <a:t>[it] </a:t>
            </a:r>
            <a:r>
              <a:rPr dirty="0" sz="2900" spc="-360" i="1">
                <a:solidFill>
                  <a:srgbClr val="FFFFFF"/>
                </a:solidFill>
                <a:latin typeface="Verdana"/>
                <a:cs typeface="Verdana"/>
              </a:rPr>
              <a:t>by  </a:t>
            </a:r>
            <a:r>
              <a:rPr dirty="0" sz="2900" spc="-360" i="1">
                <a:solidFill>
                  <a:srgbClr val="FFFFFF"/>
                </a:solidFill>
                <a:latin typeface="Verdana"/>
                <a:cs typeface="Verdana"/>
              </a:rPr>
              <a:t>order </a:t>
            </a:r>
            <a:r>
              <a:rPr dirty="0" sz="2900" spc="-375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2900" spc="-434" i="1">
                <a:solidFill>
                  <a:srgbClr val="FFFFFF"/>
                </a:solidFill>
                <a:latin typeface="Verdana"/>
                <a:cs typeface="Verdana"/>
              </a:rPr>
              <a:t>them, </a:t>
            </a:r>
            <a:r>
              <a:rPr dirty="0" sz="2900" spc="-355" i="1">
                <a:solidFill>
                  <a:srgbClr val="FFFFFF"/>
                </a:solidFill>
                <a:latin typeface="Verdana"/>
                <a:cs typeface="Verdana"/>
              </a:rPr>
              <a:t>saying, </a:t>
            </a:r>
            <a:r>
              <a:rPr dirty="0" sz="2900" spc="-235" i="1">
                <a:solidFill>
                  <a:srgbClr val="FFFFFF"/>
                </a:solidFill>
                <a:latin typeface="Verdana"/>
                <a:cs typeface="Verdana"/>
              </a:rPr>
              <a:t>5 </a:t>
            </a:r>
            <a:r>
              <a:rPr dirty="0" sz="2900" spc="-560" i="1">
                <a:solidFill>
                  <a:srgbClr val="FFFFFF"/>
                </a:solidFill>
                <a:latin typeface="Verdana"/>
                <a:cs typeface="Verdana"/>
              </a:rPr>
              <a:t>I </a:t>
            </a:r>
            <a:r>
              <a:rPr dirty="0" sz="2900" spc="-370" i="1">
                <a:solidFill>
                  <a:srgbClr val="FFFFFF"/>
                </a:solidFill>
                <a:latin typeface="Verdana"/>
                <a:cs typeface="Verdana"/>
              </a:rPr>
              <a:t>was </a:t>
            </a:r>
            <a:r>
              <a:rPr dirty="0" sz="2900" spc="-310" i="1">
                <a:solidFill>
                  <a:srgbClr val="FFFFFF"/>
                </a:solidFill>
                <a:latin typeface="Verdana"/>
                <a:cs typeface="Verdana"/>
              </a:rPr>
              <a:t>in </a:t>
            </a:r>
            <a:r>
              <a:rPr dirty="0" sz="2900" spc="-37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2900" spc="-280" i="1">
                <a:solidFill>
                  <a:srgbClr val="FFFFFF"/>
                </a:solidFill>
                <a:latin typeface="Verdana"/>
                <a:cs typeface="Verdana"/>
              </a:rPr>
              <a:t>city </a:t>
            </a:r>
            <a:r>
              <a:rPr dirty="0" sz="2900" spc="-265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2900" spc="-285" i="1">
                <a:solidFill>
                  <a:srgbClr val="FFFFFF"/>
                </a:solidFill>
                <a:latin typeface="Verdana"/>
                <a:cs typeface="Verdana"/>
              </a:rPr>
              <a:t>Joppa </a:t>
            </a:r>
            <a:r>
              <a:rPr dirty="0" sz="2900" spc="-400" i="1">
                <a:solidFill>
                  <a:srgbClr val="FFFFFF"/>
                </a:solidFill>
                <a:latin typeface="Verdana"/>
                <a:cs typeface="Verdana"/>
              </a:rPr>
              <a:t>praying: </a:t>
            </a:r>
            <a:r>
              <a:rPr dirty="0" sz="2900" spc="-33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900" spc="-310" i="1">
                <a:solidFill>
                  <a:srgbClr val="FFFFFF"/>
                </a:solidFill>
                <a:latin typeface="Verdana"/>
                <a:cs typeface="Verdana"/>
              </a:rPr>
              <a:t>in </a:t>
            </a:r>
            <a:r>
              <a:rPr dirty="0" sz="2900" spc="-254" i="1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2900" spc="-330" i="1">
                <a:solidFill>
                  <a:srgbClr val="FFFFFF"/>
                </a:solidFill>
                <a:latin typeface="Verdana"/>
                <a:cs typeface="Verdana"/>
              </a:rPr>
              <a:t>trance  </a:t>
            </a:r>
            <a:r>
              <a:rPr dirty="0" sz="2900" spc="-560" i="1">
                <a:solidFill>
                  <a:srgbClr val="FFFFFF"/>
                </a:solidFill>
                <a:latin typeface="Verdana"/>
                <a:cs typeface="Verdana"/>
              </a:rPr>
              <a:t>I </a:t>
            </a:r>
            <a:r>
              <a:rPr dirty="0" sz="2900" spc="-365" i="1">
                <a:solidFill>
                  <a:srgbClr val="FFFFFF"/>
                </a:solidFill>
                <a:latin typeface="Verdana"/>
                <a:cs typeface="Verdana"/>
              </a:rPr>
              <a:t>saw </a:t>
            </a:r>
            <a:r>
              <a:rPr dirty="0" sz="2900" spc="-254" i="1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2900" spc="-360" i="1">
                <a:solidFill>
                  <a:srgbClr val="FFFFFF"/>
                </a:solidFill>
                <a:latin typeface="Verdana"/>
                <a:cs typeface="Verdana"/>
              </a:rPr>
              <a:t>vision, </a:t>
            </a:r>
            <a:r>
              <a:rPr dirty="0" sz="2900" spc="-204" i="1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2900" spc="-305" i="1">
                <a:solidFill>
                  <a:srgbClr val="FFFFFF"/>
                </a:solidFill>
                <a:latin typeface="Verdana"/>
                <a:cs typeface="Verdana"/>
              </a:rPr>
              <a:t>certain </a:t>
            </a:r>
            <a:r>
              <a:rPr dirty="0" sz="2900" spc="-325" i="1">
                <a:solidFill>
                  <a:srgbClr val="FFFFFF"/>
                </a:solidFill>
                <a:latin typeface="Verdana"/>
                <a:cs typeface="Verdana"/>
              </a:rPr>
              <a:t>vessel </a:t>
            </a:r>
            <a:r>
              <a:rPr dirty="0" sz="2900" spc="-390" i="1">
                <a:solidFill>
                  <a:srgbClr val="FFFFFF"/>
                </a:solidFill>
                <a:latin typeface="Verdana"/>
                <a:cs typeface="Verdana"/>
              </a:rPr>
              <a:t>descend, </a:t>
            </a:r>
            <a:r>
              <a:rPr dirty="0" sz="2900" spc="-270" i="1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dirty="0" sz="2900" spc="-285" i="1">
                <a:solidFill>
                  <a:srgbClr val="FFFFFF"/>
                </a:solidFill>
                <a:latin typeface="Verdana"/>
                <a:cs typeface="Verdana"/>
              </a:rPr>
              <a:t>it </a:t>
            </a:r>
            <a:r>
              <a:rPr dirty="0" sz="2900" spc="-335" i="1">
                <a:solidFill>
                  <a:srgbClr val="FFFFFF"/>
                </a:solidFill>
                <a:latin typeface="Verdana"/>
                <a:cs typeface="Verdana"/>
              </a:rPr>
              <a:t>had </a:t>
            </a:r>
            <a:r>
              <a:rPr dirty="0" sz="2900" spc="-380" i="1">
                <a:solidFill>
                  <a:srgbClr val="FFFFFF"/>
                </a:solidFill>
                <a:latin typeface="Verdana"/>
                <a:cs typeface="Verdana"/>
              </a:rPr>
              <a:t>been </a:t>
            </a:r>
            <a:r>
              <a:rPr dirty="0" sz="2900" spc="-254" i="1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2900" spc="-360" i="1">
                <a:solidFill>
                  <a:srgbClr val="FFFFFF"/>
                </a:solidFill>
                <a:latin typeface="Verdana"/>
                <a:cs typeface="Verdana"/>
              </a:rPr>
              <a:t>great </a:t>
            </a:r>
            <a:r>
              <a:rPr dirty="0" sz="2900" spc="-395" i="1">
                <a:solidFill>
                  <a:srgbClr val="FFFFFF"/>
                </a:solidFill>
                <a:latin typeface="Verdana"/>
                <a:cs typeface="Verdana"/>
              </a:rPr>
              <a:t>sheet, </a:t>
            </a:r>
            <a:r>
              <a:rPr dirty="0" sz="2900" spc="-295" i="1">
                <a:solidFill>
                  <a:srgbClr val="FFFFFF"/>
                </a:solidFill>
                <a:latin typeface="Verdana"/>
                <a:cs typeface="Verdana"/>
              </a:rPr>
              <a:t>let  </a:t>
            </a:r>
            <a:r>
              <a:rPr dirty="0" sz="2900" spc="-409" i="1">
                <a:solidFill>
                  <a:srgbClr val="FFFFFF"/>
                </a:solidFill>
                <a:latin typeface="Verdana"/>
                <a:cs typeface="Verdana"/>
              </a:rPr>
              <a:t>down </a:t>
            </a:r>
            <a:r>
              <a:rPr dirty="0" sz="2900" spc="-340" i="1">
                <a:solidFill>
                  <a:srgbClr val="FFFFFF"/>
                </a:solidFill>
                <a:latin typeface="Verdana"/>
                <a:cs typeface="Verdana"/>
              </a:rPr>
              <a:t>from </a:t>
            </a:r>
            <a:r>
              <a:rPr dirty="0" sz="2900" spc="-380" i="1">
                <a:solidFill>
                  <a:srgbClr val="FFFFFF"/>
                </a:solidFill>
                <a:latin typeface="Verdana"/>
                <a:cs typeface="Verdana"/>
              </a:rPr>
              <a:t>heaven </a:t>
            </a:r>
            <a:r>
              <a:rPr dirty="0" sz="2900" spc="-360" i="1">
                <a:solidFill>
                  <a:srgbClr val="FFFFFF"/>
                </a:solidFill>
                <a:latin typeface="Verdana"/>
                <a:cs typeface="Verdana"/>
              </a:rPr>
              <a:t>by </a:t>
            </a:r>
            <a:r>
              <a:rPr dirty="0" sz="2900" spc="-330" i="1">
                <a:solidFill>
                  <a:srgbClr val="FFFFFF"/>
                </a:solidFill>
                <a:latin typeface="Verdana"/>
                <a:cs typeface="Verdana"/>
              </a:rPr>
              <a:t>four </a:t>
            </a:r>
            <a:r>
              <a:rPr dirty="0" sz="2900" spc="-400" i="1">
                <a:solidFill>
                  <a:srgbClr val="FFFFFF"/>
                </a:solidFill>
                <a:latin typeface="Verdana"/>
                <a:cs typeface="Verdana"/>
              </a:rPr>
              <a:t>corners; </a:t>
            </a:r>
            <a:r>
              <a:rPr dirty="0" sz="2900" spc="-33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900" spc="-285" i="1">
                <a:solidFill>
                  <a:srgbClr val="FFFFFF"/>
                </a:solidFill>
                <a:latin typeface="Verdana"/>
                <a:cs typeface="Verdana"/>
              </a:rPr>
              <a:t>it </a:t>
            </a:r>
            <a:r>
              <a:rPr dirty="0" sz="2900" spc="-340" i="1">
                <a:solidFill>
                  <a:srgbClr val="FFFFFF"/>
                </a:solidFill>
                <a:latin typeface="Verdana"/>
                <a:cs typeface="Verdana"/>
              </a:rPr>
              <a:t>came </a:t>
            </a:r>
            <a:r>
              <a:rPr dirty="0" sz="2900" spc="-405" i="1">
                <a:solidFill>
                  <a:srgbClr val="FFFFFF"/>
                </a:solidFill>
                <a:latin typeface="Verdana"/>
                <a:cs typeface="Verdana"/>
              </a:rPr>
              <a:t>even </a:t>
            </a:r>
            <a:r>
              <a:rPr dirty="0" sz="2900" spc="-340" i="1">
                <a:solidFill>
                  <a:srgbClr val="FFFFFF"/>
                </a:solidFill>
                <a:latin typeface="Verdana"/>
                <a:cs typeface="Verdana"/>
              </a:rPr>
              <a:t>to </a:t>
            </a:r>
            <a:r>
              <a:rPr dirty="0" sz="2900" spc="-575" i="1">
                <a:solidFill>
                  <a:srgbClr val="FFFFFF"/>
                </a:solidFill>
                <a:latin typeface="Verdana"/>
                <a:cs typeface="Verdana"/>
              </a:rPr>
              <a:t>me: </a:t>
            </a:r>
            <a:r>
              <a:rPr dirty="0" sz="2900" spc="-204" i="1">
                <a:solidFill>
                  <a:srgbClr val="FFFFFF"/>
                </a:solidFill>
                <a:latin typeface="Verdana"/>
                <a:cs typeface="Verdana"/>
              </a:rPr>
              <a:t>6 </a:t>
            </a:r>
            <a:r>
              <a:rPr dirty="0" sz="2900" spc="-345" i="1">
                <a:solidFill>
                  <a:srgbClr val="FFFFFF"/>
                </a:solidFill>
                <a:latin typeface="Verdana"/>
                <a:cs typeface="Verdana"/>
              </a:rPr>
              <a:t>Upon </a:t>
            </a:r>
            <a:r>
              <a:rPr dirty="0" sz="2900" spc="-370" i="1">
                <a:solidFill>
                  <a:srgbClr val="FFFFFF"/>
                </a:solidFill>
                <a:latin typeface="Verdana"/>
                <a:cs typeface="Verdana"/>
              </a:rPr>
              <a:t>the  </a:t>
            </a:r>
            <a:r>
              <a:rPr dirty="0" sz="2900" spc="-360" i="1">
                <a:solidFill>
                  <a:srgbClr val="FFFFFF"/>
                </a:solidFill>
                <a:latin typeface="Verdana"/>
                <a:cs typeface="Verdana"/>
              </a:rPr>
              <a:t>which </a:t>
            </a:r>
            <a:r>
              <a:rPr dirty="0" sz="2900" spc="-420" i="1">
                <a:solidFill>
                  <a:srgbClr val="FFFFFF"/>
                </a:solidFill>
                <a:latin typeface="Verdana"/>
                <a:cs typeface="Verdana"/>
              </a:rPr>
              <a:t>when </a:t>
            </a:r>
            <a:r>
              <a:rPr dirty="0" sz="2900" spc="-560" i="1">
                <a:solidFill>
                  <a:srgbClr val="FFFFFF"/>
                </a:solidFill>
                <a:latin typeface="Verdana"/>
                <a:cs typeface="Verdana"/>
              </a:rPr>
              <a:t>I </a:t>
            </a:r>
            <a:r>
              <a:rPr dirty="0" sz="2900" spc="-335" i="1">
                <a:solidFill>
                  <a:srgbClr val="FFFFFF"/>
                </a:solidFill>
                <a:latin typeface="Verdana"/>
                <a:cs typeface="Verdana"/>
              </a:rPr>
              <a:t>had </a:t>
            </a:r>
            <a:r>
              <a:rPr dirty="0" sz="2900" spc="-325" i="1">
                <a:solidFill>
                  <a:srgbClr val="FFFFFF"/>
                </a:solidFill>
                <a:latin typeface="Verdana"/>
                <a:cs typeface="Verdana"/>
              </a:rPr>
              <a:t>fastened </a:t>
            </a:r>
            <a:r>
              <a:rPr dirty="0" sz="2900" spc="-375" i="1">
                <a:solidFill>
                  <a:srgbClr val="FFFFFF"/>
                </a:solidFill>
                <a:latin typeface="Verdana"/>
                <a:cs typeface="Verdana"/>
              </a:rPr>
              <a:t>mine </a:t>
            </a:r>
            <a:r>
              <a:rPr dirty="0" sz="2900" spc="-405" i="1">
                <a:solidFill>
                  <a:srgbClr val="FFFFFF"/>
                </a:solidFill>
                <a:latin typeface="Verdana"/>
                <a:cs typeface="Verdana"/>
              </a:rPr>
              <a:t>eyes, </a:t>
            </a:r>
            <a:r>
              <a:rPr dirty="0" sz="2900" spc="-560" i="1">
                <a:solidFill>
                  <a:srgbClr val="FFFFFF"/>
                </a:solidFill>
                <a:latin typeface="Verdana"/>
                <a:cs typeface="Verdana"/>
              </a:rPr>
              <a:t>I </a:t>
            </a:r>
            <a:r>
              <a:rPr dirty="0" sz="2900" spc="-370" i="1">
                <a:solidFill>
                  <a:srgbClr val="FFFFFF"/>
                </a:solidFill>
                <a:latin typeface="Verdana"/>
                <a:cs typeface="Verdana"/>
              </a:rPr>
              <a:t>considered, </a:t>
            </a:r>
            <a:r>
              <a:rPr dirty="0" sz="2900" spc="-33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900" spc="-365" i="1">
                <a:solidFill>
                  <a:srgbClr val="FFFFFF"/>
                </a:solidFill>
                <a:latin typeface="Verdana"/>
                <a:cs typeface="Verdana"/>
              </a:rPr>
              <a:t>saw </a:t>
            </a:r>
            <a:r>
              <a:rPr dirty="0" sz="2900" spc="-325" i="1">
                <a:solidFill>
                  <a:srgbClr val="FFFFFF"/>
                </a:solidFill>
                <a:latin typeface="Verdana"/>
                <a:cs typeface="Verdana"/>
              </a:rPr>
              <a:t>fourfooted  </a:t>
            </a:r>
            <a:r>
              <a:rPr dirty="0" sz="2900" spc="-320" i="1">
                <a:solidFill>
                  <a:srgbClr val="FFFFFF"/>
                </a:solidFill>
                <a:latin typeface="Verdana"/>
                <a:cs typeface="Verdana"/>
              </a:rPr>
              <a:t>beasts </a:t>
            </a:r>
            <a:r>
              <a:rPr dirty="0" sz="2900" spc="-265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2900" spc="-37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2900" spc="-375" i="1">
                <a:solidFill>
                  <a:srgbClr val="FFFFFF"/>
                </a:solidFill>
                <a:latin typeface="Verdana"/>
                <a:cs typeface="Verdana"/>
              </a:rPr>
              <a:t>earth, </a:t>
            </a:r>
            <a:r>
              <a:rPr dirty="0" sz="2900" spc="-33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900" spc="-320" i="1">
                <a:solidFill>
                  <a:srgbClr val="FFFFFF"/>
                </a:solidFill>
                <a:latin typeface="Verdana"/>
                <a:cs typeface="Verdana"/>
              </a:rPr>
              <a:t>wild </a:t>
            </a:r>
            <a:r>
              <a:rPr dirty="0" sz="2900" spc="-360" i="1">
                <a:solidFill>
                  <a:srgbClr val="FFFFFF"/>
                </a:solidFill>
                <a:latin typeface="Verdana"/>
                <a:cs typeface="Verdana"/>
              </a:rPr>
              <a:t>beasts, </a:t>
            </a:r>
            <a:r>
              <a:rPr dirty="0" sz="2900" spc="-33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900" spc="-350" i="1">
                <a:solidFill>
                  <a:srgbClr val="FFFFFF"/>
                </a:solidFill>
                <a:latin typeface="Verdana"/>
                <a:cs typeface="Verdana"/>
              </a:rPr>
              <a:t>creeping </a:t>
            </a:r>
            <a:r>
              <a:rPr dirty="0" sz="2900" spc="-385" i="1">
                <a:solidFill>
                  <a:srgbClr val="FFFFFF"/>
                </a:solidFill>
                <a:latin typeface="Verdana"/>
                <a:cs typeface="Verdana"/>
              </a:rPr>
              <a:t>things, </a:t>
            </a:r>
            <a:r>
              <a:rPr dirty="0" sz="2900" spc="-33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900" spc="-310" i="1">
                <a:solidFill>
                  <a:srgbClr val="FFFFFF"/>
                </a:solidFill>
                <a:latin typeface="Verdana"/>
                <a:cs typeface="Verdana"/>
              </a:rPr>
              <a:t>fowls </a:t>
            </a:r>
            <a:r>
              <a:rPr dirty="0" sz="2900" spc="-265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2900" spc="-370" i="1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2900" spc="-56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900" spc="-400" i="1">
                <a:solidFill>
                  <a:srgbClr val="FFFFFF"/>
                </a:solidFill>
                <a:latin typeface="Verdana"/>
                <a:cs typeface="Verdana"/>
              </a:rPr>
              <a:t>air.  </a:t>
            </a:r>
            <a:r>
              <a:rPr dirty="0" sz="2900" spc="-445" i="1">
                <a:solidFill>
                  <a:srgbClr val="FFFFFF"/>
                </a:solidFill>
                <a:latin typeface="Verdana"/>
                <a:cs typeface="Verdana"/>
              </a:rPr>
              <a:t>7 </a:t>
            </a:r>
            <a:r>
              <a:rPr dirty="0" sz="2900" spc="-31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900" spc="-560" i="1">
                <a:solidFill>
                  <a:srgbClr val="FFFFFF"/>
                </a:solidFill>
                <a:latin typeface="Verdana"/>
                <a:cs typeface="Verdana"/>
              </a:rPr>
              <a:t>I </a:t>
            </a:r>
            <a:r>
              <a:rPr dirty="0" sz="2900" spc="-350" i="1">
                <a:solidFill>
                  <a:srgbClr val="FFFFFF"/>
                </a:solidFill>
                <a:latin typeface="Verdana"/>
                <a:cs typeface="Verdana"/>
              </a:rPr>
              <a:t>heard </a:t>
            </a:r>
            <a:r>
              <a:rPr dirty="0" sz="2900" spc="-254" i="1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2900" spc="-330" i="1">
                <a:solidFill>
                  <a:srgbClr val="FFFFFF"/>
                </a:solidFill>
                <a:latin typeface="Verdana"/>
                <a:cs typeface="Verdana"/>
              </a:rPr>
              <a:t>voice </a:t>
            </a:r>
            <a:r>
              <a:rPr dirty="0" sz="2900" spc="-320" i="1">
                <a:solidFill>
                  <a:srgbClr val="FFFFFF"/>
                </a:solidFill>
                <a:latin typeface="Verdana"/>
                <a:cs typeface="Verdana"/>
              </a:rPr>
              <a:t>saying </a:t>
            </a:r>
            <a:r>
              <a:rPr dirty="0" sz="2900" spc="-375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2900" spc="-505" i="1">
                <a:solidFill>
                  <a:srgbClr val="FFFFFF"/>
                </a:solidFill>
                <a:latin typeface="Verdana"/>
                <a:cs typeface="Verdana"/>
              </a:rPr>
              <a:t>me, </a:t>
            </a:r>
            <a:r>
              <a:rPr dirty="0" sz="2900" spc="-350" i="1">
                <a:solidFill>
                  <a:srgbClr val="FFFFFF"/>
                </a:solidFill>
                <a:latin typeface="Verdana"/>
                <a:cs typeface="Verdana"/>
              </a:rPr>
              <a:t>Arise, </a:t>
            </a:r>
            <a:r>
              <a:rPr dirty="0" sz="2900" spc="-415" i="1">
                <a:solidFill>
                  <a:srgbClr val="FFFFFF"/>
                </a:solidFill>
                <a:latin typeface="Verdana"/>
                <a:cs typeface="Verdana"/>
              </a:rPr>
              <a:t>Peter; </a:t>
            </a:r>
            <a:r>
              <a:rPr dirty="0" sz="2900" spc="-254" i="1">
                <a:solidFill>
                  <a:srgbClr val="FFFFFF"/>
                </a:solidFill>
                <a:latin typeface="Verdana"/>
                <a:cs typeface="Verdana"/>
              </a:rPr>
              <a:t>slay </a:t>
            </a:r>
            <a:r>
              <a:rPr dirty="0" sz="2900" spc="-33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900" spc="-395" i="1">
                <a:solidFill>
                  <a:srgbClr val="FFFFFF"/>
                </a:solidFill>
                <a:latin typeface="Verdana"/>
                <a:cs typeface="Verdana"/>
              </a:rPr>
              <a:t>eat. </a:t>
            </a:r>
            <a:r>
              <a:rPr dirty="0" sz="2900" spc="-240" i="1">
                <a:solidFill>
                  <a:srgbClr val="FFFFFF"/>
                </a:solidFill>
                <a:latin typeface="Verdana"/>
                <a:cs typeface="Verdana"/>
              </a:rPr>
              <a:t>8 </a:t>
            </a:r>
            <a:r>
              <a:rPr dirty="0" sz="2900" spc="-380" i="1">
                <a:solidFill>
                  <a:srgbClr val="FFFFFF"/>
                </a:solidFill>
                <a:latin typeface="Verdana"/>
                <a:cs typeface="Verdana"/>
              </a:rPr>
              <a:t>But </a:t>
            </a:r>
            <a:r>
              <a:rPr dirty="0" sz="2900" spc="-560" i="1">
                <a:solidFill>
                  <a:srgbClr val="FFFFFF"/>
                </a:solidFill>
                <a:latin typeface="Verdana"/>
                <a:cs typeface="Verdana"/>
              </a:rPr>
              <a:t>I </a:t>
            </a:r>
            <a:r>
              <a:rPr dirty="0" sz="2900" spc="-370" i="1">
                <a:solidFill>
                  <a:srgbClr val="FFFFFF"/>
                </a:solidFill>
                <a:latin typeface="Verdana"/>
                <a:cs typeface="Verdana"/>
              </a:rPr>
              <a:t>said,  </a:t>
            </a:r>
            <a:r>
              <a:rPr dirty="0" sz="2900" spc="-350" i="1">
                <a:solidFill>
                  <a:srgbClr val="FFFFFF"/>
                </a:solidFill>
                <a:latin typeface="Verdana"/>
                <a:cs typeface="Verdana"/>
              </a:rPr>
              <a:t>Not </a:t>
            </a:r>
            <a:r>
              <a:rPr dirty="0" sz="2900" spc="-445" i="1">
                <a:solidFill>
                  <a:srgbClr val="FFFFFF"/>
                </a:solidFill>
                <a:latin typeface="Verdana"/>
                <a:cs typeface="Verdana"/>
              </a:rPr>
              <a:t>so, </a:t>
            </a:r>
            <a:r>
              <a:rPr dirty="0" sz="2900" spc="-425" i="1">
                <a:solidFill>
                  <a:srgbClr val="FFFFFF"/>
                </a:solidFill>
                <a:latin typeface="Verdana"/>
                <a:cs typeface="Verdana"/>
              </a:rPr>
              <a:t>Lord: </a:t>
            </a:r>
            <a:r>
              <a:rPr dirty="0" sz="2900" spc="-295" i="1">
                <a:solidFill>
                  <a:srgbClr val="FFFFFF"/>
                </a:solidFill>
                <a:latin typeface="Verdana"/>
                <a:cs typeface="Verdana"/>
              </a:rPr>
              <a:t>for </a:t>
            </a:r>
            <a:r>
              <a:rPr dirty="0" sz="2900" spc="-360" i="1">
                <a:solidFill>
                  <a:srgbClr val="FFFFFF"/>
                </a:solidFill>
                <a:latin typeface="Verdana"/>
                <a:cs typeface="Verdana"/>
              </a:rPr>
              <a:t>nothing </a:t>
            </a:r>
            <a:r>
              <a:rPr dirty="0" sz="2900" spc="-375" i="1">
                <a:solidFill>
                  <a:srgbClr val="FFFFFF"/>
                </a:solidFill>
                <a:latin typeface="Verdana"/>
                <a:cs typeface="Verdana"/>
              </a:rPr>
              <a:t>common </a:t>
            </a:r>
            <a:r>
              <a:rPr dirty="0" sz="2900" spc="-345" i="1">
                <a:solidFill>
                  <a:srgbClr val="FFFFFF"/>
                </a:solidFill>
                <a:latin typeface="Verdana"/>
                <a:cs typeface="Verdana"/>
              </a:rPr>
              <a:t>or </a:t>
            </a:r>
            <a:r>
              <a:rPr dirty="0" sz="2900" spc="-325" i="1">
                <a:solidFill>
                  <a:srgbClr val="FFFFFF"/>
                </a:solidFill>
                <a:latin typeface="Verdana"/>
                <a:cs typeface="Verdana"/>
              </a:rPr>
              <a:t>unclean </a:t>
            </a:r>
            <a:r>
              <a:rPr dirty="0" sz="2900" spc="-340" i="1">
                <a:solidFill>
                  <a:srgbClr val="FFFFFF"/>
                </a:solidFill>
                <a:latin typeface="Verdana"/>
                <a:cs typeface="Verdana"/>
              </a:rPr>
              <a:t>hath </a:t>
            </a:r>
            <a:r>
              <a:rPr dirty="0" sz="2900" spc="-295" i="1">
                <a:solidFill>
                  <a:srgbClr val="FFFFFF"/>
                </a:solidFill>
                <a:latin typeface="Verdana"/>
                <a:cs typeface="Verdana"/>
              </a:rPr>
              <a:t>at </a:t>
            </a:r>
            <a:r>
              <a:rPr dirty="0" sz="2900" spc="-335" i="1">
                <a:solidFill>
                  <a:srgbClr val="FFFFFF"/>
                </a:solidFill>
                <a:latin typeface="Verdana"/>
                <a:cs typeface="Verdana"/>
              </a:rPr>
              <a:t>any </a:t>
            </a:r>
            <a:r>
              <a:rPr dirty="0" sz="2900" spc="-360" i="1">
                <a:solidFill>
                  <a:srgbClr val="FFFFFF"/>
                </a:solidFill>
                <a:latin typeface="Verdana"/>
                <a:cs typeface="Verdana"/>
              </a:rPr>
              <a:t>time </a:t>
            </a:r>
            <a:r>
              <a:rPr dirty="0" sz="2900" spc="-375" i="1">
                <a:solidFill>
                  <a:srgbClr val="FFFFFF"/>
                </a:solidFill>
                <a:latin typeface="Verdana"/>
                <a:cs typeface="Verdana"/>
              </a:rPr>
              <a:t>entered </a:t>
            </a:r>
            <a:r>
              <a:rPr dirty="0" sz="2900" spc="-325" i="1">
                <a:solidFill>
                  <a:srgbClr val="FFFFFF"/>
                </a:solidFill>
                <a:latin typeface="Verdana"/>
                <a:cs typeface="Verdana"/>
              </a:rPr>
              <a:t>into  </a:t>
            </a:r>
            <a:r>
              <a:rPr dirty="0" sz="2900" spc="-415" i="1">
                <a:solidFill>
                  <a:srgbClr val="FFFFFF"/>
                </a:solidFill>
                <a:latin typeface="Verdana"/>
                <a:cs typeface="Verdana"/>
              </a:rPr>
              <a:t>my </a:t>
            </a:r>
            <a:r>
              <a:rPr dirty="0" sz="2900" spc="-430" i="1">
                <a:solidFill>
                  <a:srgbClr val="FFFFFF"/>
                </a:solidFill>
                <a:latin typeface="Verdana"/>
                <a:cs typeface="Verdana"/>
              </a:rPr>
              <a:t>mouth. </a:t>
            </a:r>
            <a:r>
              <a:rPr dirty="0" sz="2900" spc="-204" i="1">
                <a:solidFill>
                  <a:srgbClr val="FFFFFF"/>
                </a:solidFill>
                <a:latin typeface="Verdana"/>
                <a:cs typeface="Verdana"/>
              </a:rPr>
              <a:t>9 </a:t>
            </a:r>
            <a:r>
              <a:rPr dirty="0" sz="2900" spc="-380" i="1">
                <a:solidFill>
                  <a:srgbClr val="FFFFFF"/>
                </a:solidFill>
                <a:latin typeface="Verdana"/>
                <a:cs typeface="Verdana"/>
              </a:rPr>
              <a:t>But </a:t>
            </a:r>
            <a:r>
              <a:rPr dirty="0" sz="2900" spc="-37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2900" spc="-330" i="1">
                <a:solidFill>
                  <a:srgbClr val="FFFFFF"/>
                </a:solidFill>
                <a:latin typeface="Verdana"/>
                <a:cs typeface="Verdana"/>
              </a:rPr>
              <a:t>voice </a:t>
            </a:r>
            <a:r>
              <a:rPr dirty="0" sz="2900" spc="-380" i="1">
                <a:solidFill>
                  <a:srgbClr val="FFFFFF"/>
                </a:solidFill>
                <a:latin typeface="Verdana"/>
                <a:cs typeface="Verdana"/>
              </a:rPr>
              <a:t>answered </a:t>
            </a:r>
            <a:r>
              <a:rPr dirty="0" sz="2900" spc="-434" i="1">
                <a:solidFill>
                  <a:srgbClr val="FFFFFF"/>
                </a:solidFill>
                <a:latin typeface="Verdana"/>
                <a:cs typeface="Verdana"/>
              </a:rPr>
              <a:t>me </a:t>
            </a:r>
            <a:r>
              <a:rPr dirty="0" sz="2900" spc="-315" i="1">
                <a:solidFill>
                  <a:srgbClr val="FFFFFF"/>
                </a:solidFill>
                <a:latin typeface="Verdana"/>
                <a:cs typeface="Verdana"/>
              </a:rPr>
              <a:t>again </a:t>
            </a:r>
            <a:r>
              <a:rPr dirty="0" sz="2900" spc="-340" i="1">
                <a:solidFill>
                  <a:srgbClr val="FFFFFF"/>
                </a:solidFill>
                <a:latin typeface="Verdana"/>
                <a:cs typeface="Verdana"/>
              </a:rPr>
              <a:t>from </a:t>
            </a:r>
            <a:r>
              <a:rPr dirty="0" sz="2900" spc="-409" i="1">
                <a:solidFill>
                  <a:srgbClr val="FFFFFF"/>
                </a:solidFill>
                <a:latin typeface="Verdana"/>
                <a:cs typeface="Verdana"/>
              </a:rPr>
              <a:t>heaven, </a:t>
            </a:r>
            <a:r>
              <a:rPr dirty="0" sz="2900" spc="-370" i="1">
                <a:solidFill>
                  <a:srgbClr val="FFFFFF"/>
                </a:solidFill>
                <a:latin typeface="Verdana"/>
                <a:cs typeface="Verdana"/>
              </a:rPr>
              <a:t>What </a:t>
            </a:r>
            <a:r>
              <a:rPr dirty="0" sz="2900" spc="-340" i="1">
                <a:solidFill>
                  <a:srgbClr val="FFFFFF"/>
                </a:solidFill>
                <a:latin typeface="Verdana"/>
                <a:cs typeface="Verdana"/>
              </a:rPr>
              <a:t>God hath  </a:t>
            </a:r>
            <a:r>
              <a:rPr dirty="0" sz="2900" spc="-355" i="1">
                <a:solidFill>
                  <a:srgbClr val="FFFFFF"/>
                </a:solidFill>
                <a:latin typeface="Verdana"/>
                <a:cs typeface="Verdana"/>
              </a:rPr>
              <a:t>cleansed, </a:t>
            </a:r>
            <a:r>
              <a:rPr dirty="0" sz="2900" spc="-409" i="1">
                <a:solidFill>
                  <a:srgbClr val="FFFFFF"/>
                </a:solidFill>
                <a:latin typeface="Verdana"/>
                <a:cs typeface="Verdana"/>
              </a:rPr>
              <a:t>[that] </a:t>
            </a:r>
            <a:r>
              <a:rPr dirty="0" sz="2900" spc="-204" i="1">
                <a:solidFill>
                  <a:srgbClr val="FFFFFF"/>
                </a:solidFill>
                <a:latin typeface="Verdana"/>
                <a:cs typeface="Verdana"/>
              </a:rPr>
              <a:t>call </a:t>
            </a:r>
            <a:r>
              <a:rPr dirty="0" sz="2900" spc="-355" i="1">
                <a:solidFill>
                  <a:srgbClr val="FFFFFF"/>
                </a:solidFill>
                <a:latin typeface="Verdana"/>
                <a:cs typeface="Verdana"/>
              </a:rPr>
              <a:t>not </a:t>
            </a:r>
            <a:r>
              <a:rPr dirty="0" sz="2900" spc="-375" i="1">
                <a:solidFill>
                  <a:srgbClr val="FFFFFF"/>
                </a:solidFill>
                <a:latin typeface="Verdana"/>
                <a:cs typeface="Verdana"/>
              </a:rPr>
              <a:t>thou </a:t>
            </a:r>
            <a:r>
              <a:rPr dirty="0" sz="2900" spc="-409" i="1">
                <a:solidFill>
                  <a:srgbClr val="FFFFFF"/>
                </a:solidFill>
                <a:latin typeface="Verdana"/>
                <a:cs typeface="Verdana"/>
              </a:rPr>
              <a:t>common. </a:t>
            </a:r>
            <a:r>
              <a:rPr dirty="0" sz="2900" spc="-465" i="1">
                <a:solidFill>
                  <a:srgbClr val="FFFFFF"/>
                </a:solidFill>
                <a:latin typeface="Verdana"/>
                <a:cs typeface="Verdana"/>
              </a:rPr>
              <a:t>10 </a:t>
            </a:r>
            <a:r>
              <a:rPr dirty="0" sz="2900" spc="-31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900" spc="-310" i="1">
                <a:solidFill>
                  <a:srgbClr val="FFFFFF"/>
                </a:solidFill>
                <a:latin typeface="Verdana"/>
                <a:cs typeface="Verdana"/>
              </a:rPr>
              <a:t>this </a:t>
            </a:r>
            <a:r>
              <a:rPr dirty="0" sz="2900" spc="-370" i="1">
                <a:solidFill>
                  <a:srgbClr val="FFFFFF"/>
                </a:solidFill>
                <a:latin typeface="Verdana"/>
                <a:cs typeface="Verdana"/>
              </a:rPr>
              <a:t>was done </a:t>
            </a:r>
            <a:r>
              <a:rPr dirty="0" sz="2900" spc="-375" i="1">
                <a:solidFill>
                  <a:srgbClr val="FFFFFF"/>
                </a:solidFill>
                <a:latin typeface="Verdana"/>
                <a:cs typeface="Verdana"/>
              </a:rPr>
              <a:t>three </a:t>
            </a:r>
            <a:r>
              <a:rPr dirty="0" sz="2900" spc="-430" i="1">
                <a:solidFill>
                  <a:srgbClr val="FFFFFF"/>
                </a:solidFill>
                <a:latin typeface="Verdana"/>
                <a:cs typeface="Verdana"/>
              </a:rPr>
              <a:t>times:  </a:t>
            </a:r>
            <a:r>
              <a:rPr dirty="0" sz="2900" spc="-33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900" spc="-195" i="1">
                <a:solidFill>
                  <a:srgbClr val="FFFFFF"/>
                </a:solidFill>
                <a:latin typeface="Verdana"/>
                <a:cs typeface="Verdana"/>
              </a:rPr>
              <a:t>all </a:t>
            </a:r>
            <a:r>
              <a:rPr dirty="0" sz="2900" spc="-430" i="1">
                <a:solidFill>
                  <a:srgbClr val="FFFFFF"/>
                </a:solidFill>
                <a:latin typeface="Verdana"/>
                <a:cs typeface="Verdana"/>
              </a:rPr>
              <a:t>were </a:t>
            </a:r>
            <a:r>
              <a:rPr dirty="0" sz="2900" spc="-385" i="1">
                <a:solidFill>
                  <a:srgbClr val="FFFFFF"/>
                </a:solidFill>
                <a:latin typeface="Verdana"/>
                <a:cs typeface="Verdana"/>
              </a:rPr>
              <a:t>drawn up </a:t>
            </a:r>
            <a:r>
              <a:rPr dirty="0" sz="2900" spc="-315" i="1">
                <a:solidFill>
                  <a:srgbClr val="FFFFFF"/>
                </a:solidFill>
                <a:latin typeface="Verdana"/>
                <a:cs typeface="Verdana"/>
              </a:rPr>
              <a:t>again </a:t>
            </a:r>
            <a:r>
              <a:rPr dirty="0" sz="2900" spc="-325" i="1">
                <a:solidFill>
                  <a:srgbClr val="FFFFFF"/>
                </a:solidFill>
                <a:latin typeface="Verdana"/>
                <a:cs typeface="Verdana"/>
              </a:rPr>
              <a:t>into</a:t>
            </a:r>
            <a:r>
              <a:rPr dirty="0" sz="2900" spc="-27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900" spc="-409" i="1">
                <a:solidFill>
                  <a:srgbClr val="FFFFFF"/>
                </a:solidFill>
                <a:latin typeface="Verdana"/>
                <a:cs typeface="Verdana"/>
              </a:rPr>
              <a:t>heaven.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503428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Peter </a:t>
            </a:r>
            <a:r>
              <a:rPr dirty="0" spc="-30"/>
              <a:t>Tells </a:t>
            </a:r>
            <a:r>
              <a:rPr dirty="0" spc="-120"/>
              <a:t>a</a:t>
            </a:r>
            <a:r>
              <a:rPr dirty="0" spc="105"/>
              <a:t> </a:t>
            </a:r>
            <a:r>
              <a:rPr dirty="0" spc="-5"/>
              <a:t>Story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85900"/>
            <a:ext cx="11078210" cy="478282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420"/>
              </a:spcBef>
            </a:pPr>
            <a:r>
              <a:rPr dirty="0" sz="2800" spc="-800" i="1">
                <a:solidFill>
                  <a:srgbClr val="FFFFFF"/>
                </a:solidFill>
                <a:latin typeface="Verdana"/>
                <a:cs typeface="Verdana"/>
              </a:rPr>
              <a:t>11 </a:t>
            </a:r>
            <a:r>
              <a:rPr dirty="0" sz="2800" spc="-400" i="1">
                <a:solidFill>
                  <a:srgbClr val="FFFFFF"/>
                </a:solidFill>
                <a:latin typeface="Verdana"/>
                <a:cs typeface="Verdana"/>
              </a:rPr>
              <a:t>And, </a:t>
            </a:r>
            <a:r>
              <a:rPr dirty="0" sz="2800" spc="-375" i="1">
                <a:solidFill>
                  <a:srgbClr val="FFFFFF"/>
                </a:solidFill>
                <a:latin typeface="Verdana"/>
                <a:cs typeface="Verdana"/>
              </a:rPr>
              <a:t>behold, </a:t>
            </a:r>
            <a:r>
              <a:rPr dirty="0" sz="2800" spc="-320" i="1">
                <a:solidFill>
                  <a:srgbClr val="FFFFFF"/>
                </a:solidFill>
                <a:latin typeface="Verdana"/>
                <a:cs typeface="Verdana"/>
              </a:rPr>
              <a:t>immediately </a:t>
            </a:r>
            <a:r>
              <a:rPr dirty="0" sz="2800" spc="-365" i="1">
                <a:solidFill>
                  <a:srgbClr val="FFFFFF"/>
                </a:solidFill>
                <a:latin typeface="Verdana"/>
                <a:cs typeface="Verdana"/>
              </a:rPr>
              <a:t>there </a:t>
            </a:r>
            <a:r>
              <a:rPr dirty="0" sz="2800" spc="-415" i="1">
                <a:solidFill>
                  <a:srgbClr val="FFFFFF"/>
                </a:solidFill>
                <a:latin typeface="Verdana"/>
                <a:cs typeface="Verdana"/>
              </a:rPr>
              <a:t>were </a:t>
            </a:r>
            <a:r>
              <a:rPr dirty="0" u="sng" sz="2800" spc="-36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three </a:t>
            </a:r>
            <a:r>
              <a:rPr dirty="0" u="sng" sz="2800" spc="-40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men</a:t>
            </a:r>
            <a:r>
              <a:rPr dirty="0" sz="2800" spc="-40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800" spc="-295" i="1">
                <a:solidFill>
                  <a:srgbClr val="FFFFFF"/>
                </a:solidFill>
                <a:latin typeface="Verdana"/>
                <a:cs typeface="Verdana"/>
              </a:rPr>
              <a:t>already </a:t>
            </a:r>
            <a:r>
              <a:rPr dirty="0" sz="2800" spc="-350" i="1">
                <a:solidFill>
                  <a:srgbClr val="FFFFFF"/>
                </a:solidFill>
                <a:latin typeface="Verdana"/>
                <a:cs typeface="Verdana"/>
              </a:rPr>
              <a:t>come </a:t>
            </a:r>
            <a:r>
              <a:rPr dirty="0" sz="2800" spc="-365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2800" spc="-360" i="1">
                <a:solidFill>
                  <a:srgbClr val="FFFFFF"/>
                </a:solidFill>
                <a:latin typeface="Verdana"/>
                <a:cs typeface="Verdana"/>
              </a:rPr>
              <a:t>the  </a:t>
            </a:r>
            <a:r>
              <a:rPr dirty="0" sz="2800" spc="-355" i="1">
                <a:solidFill>
                  <a:srgbClr val="FFFFFF"/>
                </a:solidFill>
                <a:latin typeface="Verdana"/>
                <a:cs typeface="Verdana"/>
              </a:rPr>
              <a:t>house </a:t>
            </a:r>
            <a:r>
              <a:rPr dirty="0" sz="2800" spc="-400" i="1">
                <a:solidFill>
                  <a:srgbClr val="FFFFFF"/>
                </a:solidFill>
                <a:latin typeface="Verdana"/>
                <a:cs typeface="Verdana"/>
              </a:rPr>
              <a:t>where </a:t>
            </a:r>
            <a:r>
              <a:rPr dirty="0" sz="2800" spc="-545" i="1">
                <a:solidFill>
                  <a:srgbClr val="FFFFFF"/>
                </a:solidFill>
                <a:latin typeface="Verdana"/>
                <a:cs typeface="Verdana"/>
              </a:rPr>
              <a:t>I </a:t>
            </a:r>
            <a:r>
              <a:rPr dirty="0" sz="2800" spc="-415" i="1">
                <a:solidFill>
                  <a:srgbClr val="FFFFFF"/>
                </a:solidFill>
                <a:latin typeface="Verdana"/>
                <a:cs typeface="Verdana"/>
              </a:rPr>
              <a:t>was, </a:t>
            </a:r>
            <a:r>
              <a:rPr dirty="0" sz="2800" spc="-335" i="1">
                <a:solidFill>
                  <a:srgbClr val="FFFFFF"/>
                </a:solidFill>
                <a:latin typeface="Verdana"/>
                <a:cs typeface="Verdana"/>
              </a:rPr>
              <a:t>sent </a:t>
            </a:r>
            <a:r>
              <a:rPr dirty="0" sz="2800" spc="-330" i="1">
                <a:solidFill>
                  <a:srgbClr val="FFFFFF"/>
                </a:solidFill>
                <a:latin typeface="Verdana"/>
                <a:cs typeface="Verdana"/>
              </a:rPr>
              <a:t>from </a:t>
            </a:r>
            <a:r>
              <a:rPr dirty="0" sz="2800" spc="-290" i="1">
                <a:solidFill>
                  <a:srgbClr val="FFFFFF"/>
                </a:solidFill>
                <a:latin typeface="Verdana"/>
                <a:cs typeface="Verdana"/>
              </a:rPr>
              <a:t>Caesarea </a:t>
            </a:r>
            <a:r>
              <a:rPr dirty="0" sz="2800" spc="-365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2800" spc="-490" i="1">
                <a:solidFill>
                  <a:srgbClr val="FFFFFF"/>
                </a:solidFill>
                <a:latin typeface="Verdana"/>
                <a:cs typeface="Verdana"/>
              </a:rPr>
              <a:t>me. </a:t>
            </a:r>
            <a:r>
              <a:rPr dirty="0" sz="2800" spc="-545" i="1">
                <a:solidFill>
                  <a:srgbClr val="FFFFFF"/>
                </a:solidFill>
                <a:latin typeface="Verdana"/>
                <a:cs typeface="Verdana"/>
              </a:rPr>
              <a:t>12 </a:t>
            </a:r>
            <a:r>
              <a:rPr dirty="0" sz="2800" spc="-30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800" spc="-36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2800" spc="-300" i="1">
                <a:solidFill>
                  <a:srgbClr val="FFFFFF"/>
                </a:solidFill>
                <a:latin typeface="Verdana"/>
                <a:cs typeface="Verdana"/>
              </a:rPr>
              <a:t>Spirit </a:t>
            </a:r>
            <a:r>
              <a:rPr dirty="0" sz="2800" spc="-330" i="1">
                <a:solidFill>
                  <a:srgbClr val="FFFFFF"/>
                </a:solidFill>
                <a:latin typeface="Verdana"/>
                <a:cs typeface="Verdana"/>
              </a:rPr>
              <a:t>bade </a:t>
            </a:r>
            <a:r>
              <a:rPr dirty="0" sz="2800" spc="-420" i="1">
                <a:solidFill>
                  <a:srgbClr val="FFFFFF"/>
                </a:solidFill>
                <a:latin typeface="Verdana"/>
                <a:cs typeface="Verdana"/>
              </a:rPr>
              <a:t>me </a:t>
            </a:r>
            <a:r>
              <a:rPr dirty="0" sz="2800" spc="-385" i="1">
                <a:solidFill>
                  <a:srgbClr val="FFFFFF"/>
                </a:solidFill>
                <a:latin typeface="Verdana"/>
                <a:cs typeface="Verdana"/>
              </a:rPr>
              <a:t>go  </a:t>
            </a:r>
            <a:r>
              <a:rPr dirty="0" sz="2800" spc="-355" i="1">
                <a:solidFill>
                  <a:srgbClr val="FFFFFF"/>
                </a:solidFill>
                <a:latin typeface="Verdana"/>
                <a:cs typeface="Verdana"/>
              </a:rPr>
              <a:t>with </a:t>
            </a:r>
            <a:r>
              <a:rPr dirty="0" sz="2800" spc="-420" i="1">
                <a:solidFill>
                  <a:srgbClr val="FFFFFF"/>
                </a:solidFill>
                <a:latin typeface="Verdana"/>
                <a:cs typeface="Verdana"/>
              </a:rPr>
              <a:t>them, </a:t>
            </a:r>
            <a:r>
              <a:rPr dirty="0" sz="2800" spc="-345" i="1">
                <a:solidFill>
                  <a:srgbClr val="FFFFFF"/>
                </a:solidFill>
                <a:latin typeface="Verdana"/>
                <a:cs typeface="Verdana"/>
              </a:rPr>
              <a:t>nothing </a:t>
            </a:r>
            <a:r>
              <a:rPr dirty="0" sz="2800" spc="-375" i="1">
                <a:solidFill>
                  <a:srgbClr val="FFFFFF"/>
                </a:solidFill>
                <a:latin typeface="Verdana"/>
                <a:cs typeface="Verdana"/>
              </a:rPr>
              <a:t>doubting. </a:t>
            </a:r>
            <a:r>
              <a:rPr dirty="0" sz="2800" spc="-355" i="1">
                <a:solidFill>
                  <a:srgbClr val="FFFFFF"/>
                </a:solidFill>
                <a:latin typeface="Verdana"/>
                <a:cs typeface="Verdana"/>
              </a:rPr>
              <a:t>Moreover </a:t>
            </a:r>
            <a:r>
              <a:rPr dirty="0" sz="2800" spc="-345" i="1">
                <a:solidFill>
                  <a:srgbClr val="FFFFFF"/>
                </a:solidFill>
                <a:latin typeface="Verdana"/>
                <a:cs typeface="Verdana"/>
              </a:rPr>
              <a:t>these </a:t>
            </a:r>
            <a:r>
              <a:rPr dirty="0" sz="2800" spc="-335" i="1">
                <a:solidFill>
                  <a:srgbClr val="FFFFFF"/>
                </a:solidFill>
                <a:latin typeface="Verdana"/>
                <a:cs typeface="Verdana"/>
              </a:rPr>
              <a:t>six </a:t>
            </a:r>
            <a:r>
              <a:rPr dirty="0" sz="2800" spc="-360" i="1">
                <a:solidFill>
                  <a:srgbClr val="FFFFFF"/>
                </a:solidFill>
                <a:latin typeface="Verdana"/>
                <a:cs typeface="Verdana"/>
              </a:rPr>
              <a:t>brethren </a:t>
            </a:r>
            <a:r>
              <a:rPr dirty="0" sz="2800" spc="-310" i="1">
                <a:solidFill>
                  <a:srgbClr val="FFFFFF"/>
                </a:solidFill>
                <a:latin typeface="Verdana"/>
                <a:cs typeface="Verdana"/>
              </a:rPr>
              <a:t>accompanied </a:t>
            </a:r>
            <a:r>
              <a:rPr dirty="0" sz="2800" spc="-490" i="1">
                <a:solidFill>
                  <a:srgbClr val="FFFFFF"/>
                </a:solidFill>
                <a:latin typeface="Verdana"/>
                <a:cs typeface="Verdana"/>
              </a:rPr>
              <a:t>me, </a:t>
            </a:r>
            <a:r>
              <a:rPr dirty="0" sz="2800" spc="-320" i="1">
                <a:solidFill>
                  <a:srgbClr val="FFFFFF"/>
                </a:solidFill>
                <a:latin typeface="Verdana"/>
                <a:cs typeface="Verdana"/>
              </a:rPr>
              <a:t>and  </a:t>
            </a:r>
            <a:r>
              <a:rPr dirty="0" sz="2800" spc="-465" i="1">
                <a:solidFill>
                  <a:srgbClr val="FFFFFF"/>
                </a:solidFill>
                <a:latin typeface="Verdana"/>
                <a:cs typeface="Verdana"/>
              </a:rPr>
              <a:t>we </a:t>
            </a:r>
            <a:r>
              <a:rPr dirty="0" sz="2800" spc="-365" i="1">
                <a:solidFill>
                  <a:srgbClr val="FFFFFF"/>
                </a:solidFill>
                <a:latin typeface="Verdana"/>
                <a:cs typeface="Verdana"/>
              </a:rPr>
              <a:t>entered </a:t>
            </a:r>
            <a:r>
              <a:rPr dirty="0" sz="2800" spc="-315" i="1">
                <a:solidFill>
                  <a:srgbClr val="FFFFFF"/>
                </a:solidFill>
                <a:latin typeface="Verdana"/>
                <a:cs typeface="Verdana"/>
              </a:rPr>
              <a:t>into </a:t>
            </a:r>
            <a:r>
              <a:rPr dirty="0" sz="2800" spc="-36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2800" spc="-330" i="1">
                <a:solidFill>
                  <a:srgbClr val="FFFFFF"/>
                </a:solidFill>
                <a:latin typeface="Verdana"/>
                <a:cs typeface="Verdana"/>
              </a:rPr>
              <a:t>man's </a:t>
            </a:r>
            <a:r>
              <a:rPr dirty="0" sz="2800" spc="-434" i="1">
                <a:solidFill>
                  <a:srgbClr val="FFFFFF"/>
                </a:solidFill>
                <a:latin typeface="Verdana"/>
                <a:cs typeface="Verdana"/>
              </a:rPr>
              <a:t>house: </a:t>
            </a:r>
            <a:r>
              <a:rPr dirty="0" sz="2800" spc="-530" i="1">
                <a:solidFill>
                  <a:srgbClr val="FFFFFF"/>
                </a:solidFill>
                <a:latin typeface="Verdana"/>
                <a:cs typeface="Verdana"/>
              </a:rPr>
              <a:t>13 </a:t>
            </a:r>
            <a:r>
              <a:rPr dirty="0" sz="2800" spc="-30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800" spc="-37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2800" spc="-385" i="1">
                <a:solidFill>
                  <a:srgbClr val="FFFFFF"/>
                </a:solidFill>
                <a:latin typeface="Verdana"/>
                <a:cs typeface="Verdana"/>
              </a:rPr>
              <a:t>shewed </a:t>
            </a:r>
            <a:r>
              <a:rPr dirty="0" sz="2800" spc="-350" i="1">
                <a:solidFill>
                  <a:srgbClr val="FFFFFF"/>
                </a:solidFill>
                <a:latin typeface="Verdana"/>
                <a:cs typeface="Verdana"/>
              </a:rPr>
              <a:t>us </a:t>
            </a:r>
            <a:r>
              <a:rPr dirty="0" sz="2800" spc="-415" i="1">
                <a:solidFill>
                  <a:srgbClr val="FFFFFF"/>
                </a:solidFill>
                <a:latin typeface="Verdana"/>
                <a:cs typeface="Verdana"/>
              </a:rPr>
              <a:t>how </a:t>
            </a:r>
            <a:r>
              <a:rPr dirty="0" sz="2800" spc="-375" i="1">
                <a:solidFill>
                  <a:srgbClr val="FFFFFF"/>
                </a:solidFill>
                <a:latin typeface="Verdana"/>
                <a:cs typeface="Verdana"/>
              </a:rPr>
              <a:t>he </a:t>
            </a:r>
            <a:r>
              <a:rPr dirty="0" sz="2800" spc="-320" i="1">
                <a:solidFill>
                  <a:srgbClr val="FFFFFF"/>
                </a:solidFill>
                <a:latin typeface="Verdana"/>
                <a:cs typeface="Verdana"/>
              </a:rPr>
              <a:t>had </a:t>
            </a:r>
            <a:r>
              <a:rPr dirty="0" sz="2800" spc="-350" i="1">
                <a:solidFill>
                  <a:srgbClr val="FFFFFF"/>
                </a:solidFill>
                <a:latin typeface="Verdana"/>
                <a:cs typeface="Verdana"/>
              </a:rPr>
              <a:t>seen </a:t>
            </a:r>
            <a:r>
              <a:rPr dirty="0" sz="2800" spc="-310" i="1">
                <a:solidFill>
                  <a:srgbClr val="FFFFFF"/>
                </a:solidFill>
                <a:latin typeface="Verdana"/>
                <a:cs typeface="Verdana"/>
              </a:rPr>
              <a:t>an  </a:t>
            </a:r>
            <a:r>
              <a:rPr dirty="0" sz="2800" spc="-315" i="1">
                <a:solidFill>
                  <a:srgbClr val="FFFFFF"/>
                </a:solidFill>
                <a:latin typeface="Verdana"/>
                <a:cs typeface="Verdana"/>
              </a:rPr>
              <a:t>angel </a:t>
            </a:r>
            <a:r>
              <a:rPr dirty="0" sz="2800" spc="-300" i="1">
                <a:solidFill>
                  <a:srgbClr val="FFFFFF"/>
                </a:solidFill>
                <a:latin typeface="Verdana"/>
                <a:cs typeface="Verdana"/>
              </a:rPr>
              <a:t>in </a:t>
            </a:r>
            <a:r>
              <a:rPr dirty="0" sz="2800" spc="-290" i="1">
                <a:solidFill>
                  <a:srgbClr val="FFFFFF"/>
                </a:solidFill>
                <a:latin typeface="Verdana"/>
                <a:cs typeface="Verdana"/>
              </a:rPr>
              <a:t>his </a:t>
            </a:r>
            <a:r>
              <a:rPr dirty="0" sz="2800" spc="-400" i="1">
                <a:solidFill>
                  <a:srgbClr val="FFFFFF"/>
                </a:solidFill>
                <a:latin typeface="Verdana"/>
                <a:cs typeface="Verdana"/>
              </a:rPr>
              <a:t>house, </a:t>
            </a:r>
            <a:r>
              <a:rPr dirty="0" sz="2800" spc="-345" i="1">
                <a:solidFill>
                  <a:srgbClr val="FFFFFF"/>
                </a:solidFill>
                <a:latin typeface="Verdana"/>
                <a:cs typeface="Verdana"/>
              </a:rPr>
              <a:t>which </a:t>
            </a:r>
            <a:r>
              <a:rPr dirty="0" sz="2800" spc="-320" i="1">
                <a:solidFill>
                  <a:srgbClr val="FFFFFF"/>
                </a:solidFill>
                <a:latin typeface="Verdana"/>
                <a:cs typeface="Verdana"/>
              </a:rPr>
              <a:t>stood and </a:t>
            </a:r>
            <a:r>
              <a:rPr dirty="0" sz="2800" spc="-275" i="1">
                <a:solidFill>
                  <a:srgbClr val="FFFFFF"/>
                </a:solidFill>
                <a:latin typeface="Verdana"/>
                <a:cs typeface="Verdana"/>
              </a:rPr>
              <a:t>said </a:t>
            </a:r>
            <a:r>
              <a:rPr dirty="0" sz="2800" spc="-365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2800" spc="-409" i="1">
                <a:solidFill>
                  <a:srgbClr val="FFFFFF"/>
                </a:solidFill>
                <a:latin typeface="Verdana"/>
                <a:cs typeface="Verdana"/>
              </a:rPr>
              <a:t>him, </a:t>
            </a:r>
            <a:r>
              <a:rPr dirty="0" sz="2800" spc="-360" i="1">
                <a:solidFill>
                  <a:srgbClr val="FFFFFF"/>
                </a:solidFill>
                <a:latin typeface="Verdana"/>
                <a:cs typeface="Verdana"/>
              </a:rPr>
              <a:t>Send </a:t>
            </a:r>
            <a:r>
              <a:rPr dirty="0" sz="2800" spc="-405" i="1">
                <a:solidFill>
                  <a:srgbClr val="FFFFFF"/>
                </a:solidFill>
                <a:latin typeface="Verdana"/>
                <a:cs typeface="Verdana"/>
              </a:rPr>
              <a:t>men </a:t>
            </a:r>
            <a:r>
              <a:rPr dirty="0" sz="2800" spc="-325" i="1">
                <a:solidFill>
                  <a:srgbClr val="FFFFFF"/>
                </a:solidFill>
                <a:latin typeface="Verdana"/>
                <a:cs typeface="Verdana"/>
              </a:rPr>
              <a:t>to Joppa, </a:t>
            </a:r>
            <a:r>
              <a:rPr dirty="0" sz="2800" spc="-320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800" spc="-195" i="1">
                <a:solidFill>
                  <a:srgbClr val="FFFFFF"/>
                </a:solidFill>
                <a:latin typeface="Verdana"/>
                <a:cs typeface="Verdana"/>
              </a:rPr>
              <a:t>call  </a:t>
            </a:r>
            <a:r>
              <a:rPr dirty="0" sz="2800" spc="-285" i="1">
                <a:solidFill>
                  <a:srgbClr val="FFFFFF"/>
                </a:solidFill>
                <a:latin typeface="Verdana"/>
                <a:cs typeface="Verdana"/>
              </a:rPr>
              <a:t>for </a:t>
            </a:r>
            <a:r>
              <a:rPr dirty="0" sz="2800" spc="-385" i="1">
                <a:solidFill>
                  <a:srgbClr val="FFFFFF"/>
                </a:solidFill>
                <a:latin typeface="Verdana"/>
                <a:cs typeface="Verdana"/>
              </a:rPr>
              <a:t>Simon, </a:t>
            </a:r>
            <a:r>
              <a:rPr dirty="0" sz="2800" spc="-370" i="1">
                <a:solidFill>
                  <a:srgbClr val="FFFFFF"/>
                </a:solidFill>
                <a:latin typeface="Verdana"/>
                <a:cs typeface="Verdana"/>
              </a:rPr>
              <a:t>whose </a:t>
            </a:r>
            <a:r>
              <a:rPr dirty="0" sz="2800" spc="-355" i="1">
                <a:solidFill>
                  <a:srgbClr val="FFFFFF"/>
                </a:solidFill>
                <a:latin typeface="Verdana"/>
                <a:cs typeface="Verdana"/>
              </a:rPr>
              <a:t>surname </a:t>
            </a:r>
            <a:r>
              <a:rPr dirty="0" sz="2800" spc="-250" i="1">
                <a:solidFill>
                  <a:srgbClr val="FFFFFF"/>
                </a:solidFill>
                <a:latin typeface="Verdana"/>
                <a:cs typeface="Verdana"/>
              </a:rPr>
              <a:t>is </a:t>
            </a:r>
            <a:r>
              <a:rPr dirty="0" sz="2800" spc="-400" i="1">
                <a:solidFill>
                  <a:srgbClr val="FFFFFF"/>
                </a:solidFill>
                <a:latin typeface="Verdana"/>
                <a:cs typeface="Verdana"/>
              </a:rPr>
              <a:t>Peter; </a:t>
            </a:r>
            <a:r>
              <a:rPr dirty="0" sz="2800" spc="-535" i="1">
                <a:solidFill>
                  <a:srgbClr val="FFFFFF"/>
                </a:solidFill>
                <a:latin typeface="Verdana"/>
                <a:cs typeface="Verdana"/>
              </a:rPr>
              <a:t>14 </a:t>
            </a:r>
            <a:r>
              <a:rPr dirty="0" sz="2800" spc="-395" i="1">
                <a:solidFill>
                  <a:srgbClr val="FFFFFF"/>
                </a:solidFill>
                <a:latin typeface="Verdana"/>
                <a:cs typeface="Verdana"/>
              </a:rPr>
              <a:t>Who </a:t>
            </a:r>
            <a:r>
              <a:rPr dirty="0" sz="2800" spc="-240" i="1">
                <a:solidFill>
                  <a:srgbClr val="FFFFFF"/>
                </a:solidFill>
                <a:latin typeface="Verdana"/>
                <a:cs typeface="Verdana"/>
              </a:rPr>
              <a:t>shall </a:t>
            </a:r>
            <a:r>
              <a:rPr dirty="0" sz="2800" spc="-254" i="1">
                <a:solidFill>
                  <a:srgbClr val="FFFFFF"/>
                </a:solidFill>
                <a:latin typeface="Verdana"/>
                <a:cs typeface="Verdana"/>
              </a:rPr>
              <a:t>tell </a:t>
            </a:r>
            <a:r>
              <a:rPr dirty="0" sz="2800" spc="-365" i="1">
                <a:solidFill>
                  <a:srgbClr val="FFFFFF"/>
                </a:solidFill>
                <a:latin typeface="Verdana"/>
                <a:cs typeface="Verdana"/>
              </a:rPr>
              <a:t>thee </a:t>
            </a:r>
            <a:r>
              <a:rPr dirty="0" sz="2800" spc="-405" i="1">
                <a:solidFill>
                  <a:srgbClr val="FFFFFF"/>
                </a:solidFill>
                <a:latin typeface="Verdana"/>
                <a:cs typeface="Verdana"/>
              </a:rPr>
              <a:t>words, </a:t>
            </a:r>
            <a:r>
              <a:rPr dirty="0" sz="2800" spc="-385" i="1">
                <a:solidFill>
                  <a:srgbClr val="FFFFFF"/>
                </a:solidFill>
                <a:latin typeface="Verdana"/>
                <a:cs typeface="Verdana"/>
              </a:rPr>
              <a:t>whereby </a:t>
            </a:r>
            <a:r>
              <a:rPr dirty="0" sz="2800" spc="-365" i="1">
                <a:solidFill>
                  <a:srgbClr val="FFFFFF"/>
                </a:solidFill>
                <a:latin typeface="Verdana"/>
                <a:cs typeface="Verdana"/>
              </a:rPr>
              <a:t>thou  </a:t>
            </a:r>
            <a:r>
              <a:rPr dirty="0" sz="2800" spc="-320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800" spc="-190" i="1">
                <a:solidFill>
                  <a:srgbClr val="FFFFFF"/>
                </a:solidFill>
                <a:latin typeface="Verdana"/>
                <a:cs typeface="Verdana"/>
              </a:rPr>
              <a:t>all </a:t>
            </a:r>
            <a:r>
              <a:rPr dirty="0" sz="2800" spc="-345" i="1">
                <a:solidFill>
                  <a:srgbClr val="FFFFFF"/>
                </a:solidFill>
                <a:latin typeface="Verdana"/>
                <a:cs typeface="Verdana"/>
              </a:rPr>
              <a:t>thy </a:t>
            </a:r>
            <a:r>
              <a:rPr dirty="0" sz="2800" spc="-355" i="1">
                <a:solidFill>
                  <a:srgbClr val="FFFFFF"/>
                </a:solidFill>
                <a:latin typeface="Verdana"/>
                <a:cs typeface="Verdana"/>
              </a:rPr>
              <a:t>house </a:t>
            </a:r>
            <a:r>
              <a:rPr dirty="0" sz="2800" spc="-240" i="1">
                <a:solidFill>
                  <a:srgbClr val="FFFFFF"/>
                </a:solidFill>
                <a:latin typeface="Verdana"/>
                <a:cs typeface="Verdana"/>
              </a:rPr>
              <a:t>shall </a:t>
            </a:r>
            <a:r>
              <a:rPr dirty="0" sz="2800" spc="-360" i="1">
                <a:solidFill>
                  <a:srgbClr val="FFFFFF"/>
                </a:solidFill>
                <a:latin typeface="Verdana"/>
                <a:cs typeface="Verdana"/>
              </a:rPr>
              <a:t>be </a:t>
            </a:r>
            <a:r>
              <a:rPr dirty="0" sz="2800" spc="-400" i="1">
                <a:solidFill>
                  <a:srgbClr val="FFFFFF"/>
                </a:solidFill>
                <a:latin typeface="Verdana"/>
                <a:cs typeface="Verdana"/>
              </a:rPr>
              <a:t>saved. </a:t>
            </a:r>
            <a:r>
              <a:rPr dirty="0" sz="2800" spc="-515" i="1">
                <a:solidFill>
                  <a:srgbClr val="FFFFFF"/>
                </a:solidFill>
                <a:latin typeface="Verdana"/>
                <a:cs typeface="Verdana"/>
              </a:rPr>
              <a:t>15 </a:t>
            </a:r>
            <a:r>
              <a:rPr dirty="0" sz="2800" spc="-30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2800" spc="-260" i="1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dirty="0" sz="2800" spc="-545" i="1">
                <a:solidFill>
                  <a:srgbClr val="FFFFFF"/>
                </a:solidFill>
                <a:latin typeface="Verdana"/>
                <a:cs typeface="Verdana"/>
              </a:rPr>
              <a:t>I </a:t>
            </a:r>
            <a:r>
              <a:rPr dirty="0" sz="2800" spc="-355" i="1">
                <a:solidFill>
                  <a:srgbClr val="FFFFFF"/>
                </a:solidFill>
                <a:latin typeface="Verdana"/>
                <a:cs typeface="Verdana"/>
              </a:rPr>
              <a:t>began </a:t>
            </a:r>
            <a:r>
              <a:rPr dirty="0" sz="2800" spc="-325" i="1">
                <a:solidFill>
                  <a:srgbClr val="FFFFFF"/>
                </a:solidFill>
                <a:latin typeface="Verdana"/>
                <a:cs typeface="Verdana"/>
              </a:rPr>
              <a:t>to </a:t>
            </a:r>
            <a:r>
              <a:rPr dirty="0" sz="2800" spc="-360" i="1">
                <a:solidFill>
                  <a:srgbClr val="FFFFFF"/>
                </a:solidFill>
                <a:latin typeface="Verdana"/>
                <a:cs typeface="Verdana"/>
              </a:rPr>
              <a:t>speak, the </a:t>
            </a:r>
            <a:r>
              <a:rPr dirty="0" sz="2800" spc="-280" i="1">
                <a:solidFill>
                  <a:srgbClr val="FFFFFF"/>
                </a:solidFill>
                <a:latin typeface="Verdana"/>
                <a:cs typeface="Verdana"/>
              </a:rPr>
              <a:t>Holy </a:t>
            </a:r>
            <a:r>
              <a:rPr dirty="0" sz="2800" spc="-325" i="1">
                <a:solidFill>
                  <a:srgbClr val="FFFFFF"/>
                </a:solidFill>
                <a:latin typeface="Verdana"/>
                <a:cs typeface="Verdana"/>
              </a:rPr>
              <a:t>Ghost  </a:t>
            </a:r>
            <a:r>
              <a:rPr dirty="0" sz="2800" spc="-220" i="1">
                <a:solidFill>
                  <a:srgbClr val="FFFFFF"/>
                </a:solidFill>
                <a:latin typeface="Verdana"/>
                <a:cs typeface="Verdana"/>
              </a:rPr>
              <a:t>fell </a:t>
            </a:r>
            <a:r>
              <a:rPr dirty="0" sz="2800" spc="-350" i="1">
                <a:solidFill>
                  <a:srgbClr val="FFFFFF"/>
                </a:solidFill>
                <a:latin typeface="Verdana"/>
                <a:cs typeface="Verdana"/>
              </a:rPr>
              <a:t>on </a:t>
            </a:r>
            <a:r>
              <a:rPr dirty="0" sz="2800" spc="-420" i="1">
                <a:solidFill>
                  <a:srgbClr val="FFFFFF"/>
                </a:solidFill>
                <a:latin typeface="Verdana"/>
                <a:cs typeface="Verdana"/>
              </a:rPr>
              <a:t>them, </a:t>
            </a:r>
            <a:r>
              <a:rPr dirty="0" sz="2800" spc="-260" i="1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dirty="0" sz="2800" spc="-350" i="1">
                <a:solidFill>
                  <a:srgbClr val="FFFFFF"/>
                </a:solidFill>
                <a:latin typeface="Verdana"/>
                <a:cs typeface="Verdana"/>
              </a:rPr>
              <a:t>on us </a:t>
            </a:r>
            <a:r>
              <a:rPr dirty="0" sz="2800" spc="-285" i="1">
                <a:solidFill>
                  <a:srgbClr val="FFFFFF"/>
                </a:solidFill>
                <a:latin typeface="Verdana"/>
                <a:cs typeface="Verdana"/>
              </a:rPr>
              <a:t>at </a:t>
            </a:r>
            <a:r>
              <a:rPr dirty="0" sz="2800" spc="-36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2800" spc="-375" i="1">
                <a:solidFill>
                  <a:srgbClr val="FFFFFF"/>
                </a:solidFill>
                <a:latin typeface="Verdana"/>
                <a:cs typeface="Verdana"/>
              </a:rPr>
              <a:t>beginning. </a:t>
            </a:r>
            <a:r>
              <a:rPr dirty="0" sz="2800" spc="-500" i="1">
                <a:solidFill>
                  <a:srgbClr val="FFFFFF"/>
                </a:solidFill>
                <a:latin typeface="Verdana"/>
                <a:cs typeface="Verdana"/>
              </a:rPr>
              <a:t>16 </a:t>
            </a:r>
            <a:r>
              <a:rPr dirty="0" u="sng" sz="2800" spc="-34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Then </a:t>
            </a:r>
            <a:r>
              <a:rPr dirty="0" u="sng" sz="2800" spc="-38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remembered </a:t>
            </a:r>
            <a:r>
              <a:rPr dirty="0" u="sng" sz="2800" spc="-54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I </a:t>
            </a:r>
            <a:r>
              <a:rPr dirty="0" u="sng" sz="2800" spc="-36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 </a:t>
            </a:r>
            <a:r>
              <a:rPr dirty="0" u="sng" sz="2800" spc="-39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word </a:t>
            </a:r>
            <a:r>
              <a:rPr dirty="0" u="sng" sz="2800" spc="-254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of </a:t>
            </a:r>
            <a:r>
              <a:rPr dirty="0" u="sng" sz="2800" spc="-36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 </a:t>
            </a:r>
            <a:r>
              <a:rPr dirty="0" u="sng" sz="2800" spc="-36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dirty="0" u="sng" sz="2800" spc="-3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Lord, </a:t>
            </a:r>
            <a:r>
              <a:rPr dirty="0" u="sng" sz="2800" spc="-41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how </a:t>
            </a:r>
            <a:r>
              <a:rPr dirty="0" u="sng" sz="2800" spc="-31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that </a:t>
            </a:r>
            <a:r>
              <a:rPr dirty="0" u="sng" sz="2800" spc="-37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he </a:t>
            </a:r>
            <a:r>
              <a:rPr dirty="0" u="sng" sz="2800" spc="-35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said, </a:t>
            </a:r>
            <a:r>
              <a:rPr dirty="0" u="sng" sz="2800" spc="-31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John </a:t>
            </a:r>
            <a:r>
              <a:rPr dirty="0" u="sng" sz="2800" spc="-34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indeed </a:t>
            </a:r>
            <a:r>
              <a:rPr dirty="0" u="sng" sz="2800" spc="-31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baptized </a:t>
            </a:r>
            <a:r>
              <a:rPr dirty="0" u="sng" sz="2800" spc="-35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with </a:t>
            </a:r>
            <a:r>
              <a:rPr dirty="0" u="sng" sz="2800" spc="-43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water; </a:t>
            </a:r>
            <a:r>
              <a:rPr dirty="0" u="sng" sz="2800" spc="-37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but </a:t>
            </a:r>
            <a:r>
              <a:rPr dirty="0" u="sng" sz="2800" spc="-35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ye </a:t>
            </a:r>
            <a:r>
              <a:rPr dirty="0" u="sng" sz="2800" spc="-24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shall </a:t>
            </a:r>
            <a:r>
              <a:rPr dirty="0" u="sng" sz="2800" spc="-36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be </a:t>
            </a:r>
            <a:r>
              <a:rPr dirty="0" u="sng" sz="2800" spc="-36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dirty="0" u="sng" sz="2800" spc="-31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baptized </a:t>
            </a:r>
            <a:r>
              <a:rPr dirty="0" u="sng" sz="2800" spc="-35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with </a:t>
            </a:r>
            <a:r>
              <a:rPr dirty="0" u="sng" sz="2800" spc="-36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 </a:t>
            </a:r>
            <a:r>
              <a:rPr dirty="0" u="sng" sz="2800" spc="-2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Holy </a:t>
            </a:r>
            <a:r>
              <a:rPr dirty="0" u="sng" sz="2800" spc="-36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Ghost.</a:t>
            </a:r>
            <a:r>
              <a:rPr dirty="0" sz="2800" spc="-36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800" spc="-615" i="1">
                <a:solidFill>
                  <a:srgbClr val="FFFFFF"/>
                </a:solidFill>
                <a:latin typeface="Verdana"/>
                <a:cs typeface="Verdana"/>
              </a:rPr>
              <a:t>17 </a:t>
            </a:r>
            <a:r>
              <a:rPr dirty="0" sz="2800" spc="-340" i="1">
                <a:solidFill>
                  <a:srgbClr val="FFFFFF"/>
                </a:solidFill>
                <a:latin typeface="Verdana"/>
                <a:cs typeface="Verdana"/>
              </a:rPr>
              <a:t>Forasmuch </a:t>
            </a:r>
            <a:r>
              <a:rPr dirty="0" sz="2800" spc="-360" i="1">
                <a:solidFill>
                  <a:srgbClr val="FFFFFF"/>
                </a:solidFill>
                <a:latin typeface="Verdana"/>
                <a:cs typeface="Verdana"/>
              </a:rPr>
              <a:t>then </a:t>
            </a:r>
            <a:r>
              <a:rPr dirty="0" sz="2800" spc="-260" i="1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dirty="0" sz="2800" spc="-330" i="1">
                <a:solidFill>
                  <a:srgbClr val="FFFFFF"/>
                </a:solidFill>
                <a:latin typeface="Verdana"/>
                <a:cs typeface="Verdana"/>
              </a:rPr>
              <a:t>God </a:t>
            </a:r>
            <a:r>
              <a:rPr dirty="0" sz="2800" spc="-380" i="1">
                <a:solidFill>
                  <a:srgbClr val="FFFFFF"/>
                </a:solidFill>
                <a:latin typeface="Verdana"/>
                <a:cs typeface="Verdana"/>
              </a:rPr>
              <a:t>gave </a:t>
            </a:r>
            <a:r>
              <a:rPr dirty="0" sz="2800" spc="-385" i="1">
                <a:solidFill>
                  <a:srgbClr val="FFFFFF"/>
                </a:solidFill>
                <a:latin typeface="Verdana"/>
                <a:cs typeface="Verdana"/>
              </a:rPr>
              <a:t>them </a:t>
            </a:r>
            <a:r>
              <a:rPr dirty="0" sz="2800" spc="-36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2800" spc="-285" i="1">
                <a:solidFill>
                  <a:srgbClr val="FFFFFF"/>
                </a:solidFill>
                <a:latin typeface="Verdana"/>
                <a:cs typeface="Verdana"/>
              </a:rPr>
              <a:t>like  </a:t>
            </a:r>
            <a:r>
              <a:rPr dirty="0" sz="2800" spc="-295" i="1">
                <a:solidFill>
                  <a:srgbClr val="FFFFFF"/>
                </a:solidFill>
                <a:latin typeface="Verdana"/>
                <a:cs typeface="Verdana"/>
              </a:rPr>
              <a:t>gift </a:t>
            </a:r>
            <a:r>
              <a:rPr dirty="0" sz="2800" spc="-260" i="1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dirty="0" sz="2800" spc="-434" i="1">
                <a:solidFill>
                  <a:srgbClr val="FFFFFF"/>
                </a:solidFill>
                <a:latin typeface="Verdana"/>
                <a:cs typeface="Verdana"/>
              </a:rPr>
              <a:t>[he </a:t>
            </a:r>
            <a:r>
              <a:rPr dirty="0" sz="2800" spc="-365" i="1">
                <a:solidFill>
                  <a:srgbClr val="FFFFFF"/>
                </a:solidFill>
                <a:latin typeface="Verdana"/>
                <a:cs typeface="Verdana"/>
              </a:rPr>
              <a:t>did] unto </a:t>
            </a:r>
            <a:r>
              <a:rPr dirty="0" sz="2800" spc="-430" i="1">
                <a:solidFill>
                  <a:srgbClr val="FFFFFF"/>
                </a:solidFill>
                <a:latin typeface="Verdana"/>
                <a:cs typeface="Verdana"/>
              </a:rPr>
              <a:t>us, </a:t>
            </a:r>
            <a:r>
              <a:rPr dirty="0" sz="2800" spc="-400" i="1">
                <a:solidFill>
                  <a:srgbClr val="FFFFFF"/>
                </a:solidFill>
                <a:latin typeface="Verdana"/>
                <a:cs typeface="Verdana"/>
              </a:rPr>
              <a:t>who </a:t>
            </a:r>
            <a:r>
              <a:rPr dirty="0" sz="2800" spc="-330" i="1">
                <a:solidFill>
                  <a:srgbClr val="FFFFFF"/>
                </a:solidFill>
                <a:latin typeface="Verdana"/>
                <a:cs typeface="Verdana"/>
              </a:rPr>
              <a:t>believed </a:t>
            </a:r>
            <a:r>
              <a:rPr dirty="0" sz="2800" spc="-350" i="1">
                <a:solidFill>
                  <a:srgbClr val="FFFFFF"/>
                </a:solidFill>
                <a:latin typeface="Verdana"/>
                <a:cs typeface="Verdana"/>
              </a:rPr>
              <a:t>on </a:t>
            </a:r>
            <a:r>
              <a:rPr dirty="0" sz="2800" spc="-360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2800" spc="-305" i="1">
                <a:solidFill>
                  <a:srgbClr val="FFFFFF"/>
                </a:solidFill>
                <a:latin typeface="Verdana"/>
                <a:cs typeface="Verdana"/>
              </a:rPr>
              <a:t>Lord </a:t>
            </a:r>
            <a:r>
              <a:rPr dirty="0" sz="2800" spc="-300" i="1">
                <a:solidFill>
                  <a:srgbClr val="FFFFFF"/>
                </a:solidFill>
                <a:latin typeface="Verdana"/>
                <a:cs typeface="Verdana"/>
              </a:rPr>
              <a:t>Jesus </a:t>
            </a:r>
            <a:r>
              <a:rPr dirty="0" sz="2800" spc="-365" i="1">
                <a:solidFill>
                  <a:srgbClr val="FFFFFF"/>
                </a:solidFill>
                <a:latin typeface="Verdana"/>
                <a:cs typeface="Verdana"/>
              </a:rPr>
              <a:t>Christ; </a:t>
            </a:r>
            <a:r>
              <a:rPr dirty="0" sz="2800" spc="-360" i="1">
                <a:solidFill>
                  <a:srgbClr val="FFFFFF"/>
                </a:solidFill>
                <a:latin typeface="Verdana"/>
                <a:cs typeface="Verdana"/>
              </a:rPr>
              <a:t>what </a:t>
            </a:r>
            <a:r>
              <a:rPr dirty="0" sz="2800" spc="-355" i="1">
                <a:solidFill>
                  <a:srgbClr val="FFFFFF"/>
                </a:solidFill>
                <a:latin typeface="Verdana"/>
                <a:cs typeface="Verdana"/>
              </a:rPr>
              <a:t>was </a:t>
            </a:r>
            <a:r>
              <a:rPr dirty="0" sz="2800" spc="-610" i="1">
                <a:solidFill>
                  <a:srgbClr val="FFFFFF"/>
                </a:solidFill>
                <a:latin typeface="Verdana"/>
                <a:cs typeface="Verdana"/>
              </a:rPr>
              <a:t>I, </a:t>
            </a:r>
            <a:r>
              <a:rPr dirty="0" sz="2800" spc="-315" i="1">
                <a:solidFill>
                  <a:srgbClr val="FFFFFF"/>
                </a:solidFill>
                <a:latin typeface="Verdana"/>
                <a:cs typeface="Verdana"/>
              </a:rPr>
              <a:t>that </a:t>
            </a:r>
            <a:r>
              <a:rPr dirty="0" sz="2800" spc="-545" i="1">
                <a:solidFill>
                  <a:srgbClr val="FFFFFF"/>
                </a:solidFill>
                <a:latin typeface="Verdana"/>
                <a:cs typeface="Verdana"/>
              </a:rPr>
              <a:t>I  </a:t>
            </a:r>
            <a:r>
              <a:rPr dirty="0" sz="2800" spc="-295" i="1">
                <a:solidFill>
                  <a:srgbClr val="FFFFFF"/>
                </a:solidFill>
                <a:latin typeface="Verdana"/>
                <a:cs typeface="Verdana"/>
              </a:rPr>
              <a:t>could </a:t>
            </a:r>
            <a:r>
              <a:rPr dirty="0" sz="2800" spc="-330" i="1">
                <a:solidFill>
                  <a:srgbClr val="FFFFFF"/>
                </a:solidFill>
                <a:latin typeface="Verdana"/>
                <a:cs typeface="Verdana"/>
              </a:rPr>
              <a:t>withstand</a:t>
            </a:r>
            <a:r>
              <a:rPr dirty="0" sz="2800" spc="-35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800" spc="-305" i="1">
                <a:solidFill>
                  <a:srgbClr val="FFFFFF"/>
                </a:solidFill>
                <a:latin typeface="Verdana"/>
                <a:cs typeface="Verdana"/>
              </a:rPr>
              <a:t>God?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503428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Peter </a:t>
            </a:r>
            <a:r>
              <a:rPr dirty="0" spc="-30"/>
              <a:t>Tells </a:t>
            </a:r>
            <a:r>
              <a:rPr dirty="0" spc="-120"/>
              <a:t>a</a:t>
            </a:r>
            <a:r>
              <a:rPr dirty="0" spc="105"/>
              <a:t> </a:t>
            </a:r>
            <a:r>
              <a:rPr dirty="0" spc="-5"/>
              <a:t>Story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73200"/>
            <a:ext cx="9060815" cy="2077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610"/>
              </a:lnSpc>
              <a:spcBef>
                <a:spcPts val="100"/>
              </a:spcBef>
            </a:pPr>
            <a:r>
              <a:rPr dirty="0" sz="3100" spc="-95" b="1">
                <a:solidFill>
                  <a:srgbClr val="FFFFFF"/>
                </a:solidFill>
                <a:latin typeface="Calibri"/>
                <a:cs typeface="Calibri"/>
              </a:rPr>
              <a:t>Four</a:t>
            </a:r>
            <a:r>
              <a:rPr dirty="0" sz="31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100" spc="-40" b="1">
                <a:solidFill>
                  <a:srgbClr val="FFFFFF"/>
                </a:solidFill>
                <a:latin typeface="Calibri"/>
                <a:cs typeface="Calibri"/>
              </a:rPr>
              <a:t>Evidences</a:t>
            </a:r>
            <a:r>
              <a:rPr dirty="0" sz="31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100" spc="-110" b="1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31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100" spc="-50" b="1">
                <a:solidFill>
                  <a:srgbClr val="FFFFFF"/>
                </a:solidFill>
                <a:latin typeface="Calibri"/>
                <a:cs typeface="Calibri"/>
              </a:rPr>
              <a:t>God</a:t>
            </a:r>
            <a:r>
              <a:rPr dirty="0" sz="31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100" spc="-125" b="1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dirty="0" sz="31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100" spc="-70" b="1">
                <a:solidFill>
                  <a:srgbClr val="FFFFFF"/>
                </a:solidFill>
                <a:latin typeface="Calibri"/>
                <a:cs typeface="Calibri"/>
              </a:rPr>
              <a:t>Doing</a:t>
            </a:r>
            <a:r>
              <a:rPr dirty="0" sz="31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100" spc="-7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31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100" spc="-160" b="1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dirty="0" sz="31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100" spc="-110" b="1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31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100" spc="-114" b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31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100" spc="-45" b="1">
                <a:solidFill>
                  <a:srgbClr val="FFFFFF"/>
                </a:solidFill>
                <a:latin typeface="Calibri"/>
                <a:cs typeface="Calibri"/>
              </a:rPr>
              <a:t>Gentiles</a:t>
            </a:r>
            <a:endParaRPr sz="3100">
              <a:latin typeface="Calibri"/>
              <a:cs typeface="Calibri"/>
            </a:endParaRPr>
          </a:p>
          <a:p>
            <a:pPr marL="673100" indent="-279400">
              <a:lnSpc>
                <a:spcPts val="3120"/>
              </a:lnSpc>
              <a:buChar char="•"/>
              <a:tabLst>
                <a:tab pos="672465" algn="l"/>
                <a:tab pos="673100" algn="l"/>
              </a:tabLst>
            </a:pPr>
            <a:r>
              <a:rPr dirty="0" sz="2800" spc="75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60">
                <a:solidFill>
                  <a:srgbClr val="FFFFFF"/>
                </a:solidFill>
                <a:latin typeface="Arial Narrow"/>
                <a:cs typeface="Arial Narrow"/>
              </a:rPr>
              <a:t>Vision </a:t>
            </a:r>
            <a:r>
              <a:rPr dirty="0" sz="2800" spc="130">
                <a:solidFill>
                  <a:srgbClr val="FFFFFF"/>
                </a:solidFill>
                <a:latin typeface="Arial Narrow"/>
                <a:cs typeface="Arial Narrow"/>
              </a:rPr>
              <a:t>of </a:t>
            </a:r>
            <a:r>
              <a:rPr dirty="0" sz="2800" spc="95">
                <a:solidFill>
                  <a:srgbClr val="FFFFFF"/>
                </a:solidFill>
                <a:latin typeface="Arial Narrow"/>
                <a:cs typeface="Arial Narrow"/>
              </a:rPr>
              <a:t>God </a:t>
            </a:r>
            <a:r>
              <a:rPr dirty="0" sz="2800" spc="-160">
                <a:solidFill>
                  <a:srgbClr val="FFFFFF"/>
                </a:solidFill>
                <a:latin typeface="Arial Narrow"/>
                <a:cs typeface="Arial Narrow"/>
              </a:rPr>
              <a:t>v.</a:t>
            </a:r>
            <a:r>
              <a:rPr dirty="0" sz="2800" spc="-24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305">
                <a:solidFill>
                  <a:srgbClr val="FFFFFF"/>
                </a:solidFill>
                <a:latin typeface="Arial Narrow"/>
                <a:cs typeface="Arial Narrow"/>
              </a:rPr>
              <a:t>9</a:t>
            </a:r>
            <a:endParaRPr sz="2800">
              <a:latin typeface="Arial Narrow"/>
              <a:cs typeface="Arial Narrow"/>
            </a:endParaRPr>
          </a:p>
          <a:p>
            <a:pPr marL="673100" indent="-279400">
              <a:lnSpc>
                <a:spcPts val="3100"/>
              </a:lnSpc>
              <a:buChar char="•"/>
              <a:tabLst>
                <a:tab pos="672465" algn="l"/>
                <a:tab pos="673100" algn="l"/>
              </a:tabLst>
            </a:pPr>
            <a:r>
              <a:rPr dirty="0" sz="2800" spc="75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70">
                <a:solidFill>
                  <a:srgbClr val="FFFFFF"/>
                </a:solidFill>
                <a:latin typeface="Arial Narrow"/>
                <a:cs typeface="Arial Narrow"/>
              </a:rPr>
              <a:t>Witness </a:t>
            </a:r>
            <a:r>
              <a:rPr dirty="0" sz="2800" spc="130">
                <a:solidFill>
                  <a:srgbClr val="FFFFFF"/>
                </a:solidFill>
                <a:latin typeface="Arial Narrow"/>
                <a:cs typeface="Arial Narrow"/>
              </a:rPr>
              <a:t>of </a:t>
            </a:r>
            <a:r>
              <a:rPr dirty="0" sz="2800" spc="95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80">
                <a:solidFill>
                  <a:srgbClr val="FFFFFF"/>
                </a:solidFill>
                <a:latin typeface="Arial Narrow"/>
                <a:cs typeface="Arial Narrow"/>
              </a:rPr>
              <a:t>Spirit </a:t>
            </a:r>
            <a:r>
              <a:rPr dirty="0" sz="2800" spc="-160">
                <a:solidFill>
                  <a:srgbClr val="FFFFFF"/>
                </a:solidFill>
                <a:latin typeface="Arial Narrow"/>
                <a:cs typeface="Arial Narrow"/>
              </a:rPr>
              <a:t>v.</a:t>
            </a:r>
            <a:r>
              <a:rPr dirty="0" sz="2800" spc="-30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-45">
                <a:solidFill>
                  <a:srgbClr val="FFFFFF"/>
                </a:solidFill>
                <a:latin typeface="Arial Narrow"/>
                <a:cs typeface="Arial Narrow"/>
              </a:rPr>
              <a:t>12</a:t>
            </a:r>
            <a:endParaRPr sz="2800">
              <a:latin typeface="Arial Narrow"/>
              <a:cs typeface="Arial Narrow"/>
            </a:endParaRPr>
          </a:p>
          <a:p>
            <a:pPr marL="673100" indent="-279400">
              <a:lnSpc>
                <a:spcPts val="3100"/>
              </a:lnSpc>
              <a:buChar char="•"/>
              <a:tabLst>
                <a:tab pos="672465" algn="l"/>
                <a:tab pos="673100" algn="l"/>
              </a:tabLst>
            </a:pPr>
            <a:r>
              <a:rPr dirty="0" sz="2800" spc="75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70">
                <a:solidFill>
                  <a:srgbClr val="FFFFFF"/>
                </a:solidFill>
                <a:latin typeface="Arial Narrow"/>
                <a:cs typeface="Arial Narrow"/>
              </a:rPr>
              <a:t>Witness </a:t>
            </a:r>
            <a:r>
              <a:rPr dirty="0" sz="2800" spc="130">
                <a:solidFill>
                  <a:srgbClr val="FFFFFF"/>
                </a:solidFill>
                <a:latin typeface="Arial Narrow"/>
                <a:cs typeface="Arial Narrow"/>
              </a:rPr>
              <a:t>of </a:t>
            </a:r>
            <a:r>
              <a:rPr dirty="0" sz="2800" spc="120">
                <a:solidFill>
                  <a:srgbClr val="FFFFFF"/>
                </a:solidFill>
                <a:latin typeface="Arial Narrow"/>
                <a:cs typeface="Arial Narrow"/>
              </a:rPr>
              <a:t>Men </a:t>
            </a:r>
            <a:r>
              <a:rPr dirty="0" sz="2800" spc="-160">
                <a:solidFill>
                  <a:srgbClr val="FFFFFF"/>
                </a:solidFill>
                <a:latin typeface="Arial Narrow"/>
                <a:cs typeface="Arial Narrow"/>
              </a:rPr>
              <a:t>v. </a:t>
            </a:r>
            <a:r>
              <a:rPr dirty="0" sz="2800" spc="-300">
                <a:solidFill>
                  <a:srgbClr val="FFFFFF"/>
                </a:solidFill>
                <a:latin typeface="Arial Narrow"/>
                <a:cs typeface="Arial Narrow"/>
              </a:rPr>
              <a:t>11,</a:t>
            </a:r>
            <a:r>
              <a:rPr dirty="0" sz="2800" spc="-20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-45">
                <a:solidFill>
                  <a:srgbClr val="FFFFFF"/>
                </a:solidFill>
                <a:latin typeface="Arial Narrow"/>
                <a:cs typeface="Arial Narrow"/>
              </a:rPr>
              <a:t>12</a:t>
            </a:r>
            <a:endParaRPr sz="2800">
              <a:latin typeface="Arial Narrow"/>
              <a:cs typeface="Arial Narrow"/>
            </a:endParaRPr>
          </a:p>
          <a:p>
            <a:pPr marL="673100" indent="-279400">
              <a:lnSpc>
                <a:spcPts val="3229"/>
              </a:lnSpc>
              <a:buChar char="•"/>
              <a:tabLst>
                <a:tab pos="672465" algn="l"/>
                <a:tab pos="673100" algn="l"/>
              </a:tabLst>
            </a:pPr>
            <a:r>
              <a:rPr dirty="0" sz="2800" spc="75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70">
                <a:solidFill>
                  <a:srgbClr val="FFFFFF"/>
                </a:solidFill>
                <a:latin typeface="Arial Narrow"/>
                <a:cs typeface="Arial Narrow"/>
              </a:rPr>
              <a:t>Witness </a:t>
            </a:r>
            <a:r>
              <a:rPr dirty="0" sz="2800" spc="130">
                <a:solidFill>
                  <a:srgbClr val="FFFFFF"/>
                </a:solidFill>
                <a:latin typeface="Arial Narrow"/>
                <a:cs typeface="Arial Narrow"/>
              </a:rPr>
              <a:t>of </a:t>
            </a:r>
            <a:r>
              <a:rPr dirty="0" sz="2800" spc="95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80">
                <a:solidFill>
                  <a:srgbClr val="FFFFFF"/>
                </a:solidFill>
                <a:latin typeface="Arial Narrow"/>
                <a:cs typeface="Arial Narrow"/>
              </a:rPr>
              <a:t>Word </a:t>
            </a:r>
            <a:r>
              <a:rPr dirty="0" sz="2800" spc="-160">
                <a:solidFill>
                  <a:srgbClr val="FFFFFF"/>
                </a:solidFill>
                <a:latin typeface="Arial Narrow"/>
                <a:cs typeface="Arial Narrow"/>
              </a:rPr>
              <a:t>v.</a:t>
            </a:r>
            <a:r>
              <a:rPr dirty="0" sz="2800" spc="-30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5">
                <a:solidFill>
                  <a:srgbClr val="FFFFFF"/>
                </a:solidFill>
                <a:latin typeface="Arial Narrow"/>
                <a:cs typeface="Arial Narrow"/>
              </a:rPr>
              <a:t>16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503428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Peter </a:t>
            </a:r>
            <a:r>
              <a:rPr dirty="0" spc="-30"/>
              <a:t>Tells </a:t>
            </a:r>
            <a:r>
              <a:rPr dirty="0" spc="-120"/>
              <a:t>a</a:t>
            </a:r>
            <a:r>
              <a:rPr dirty="0" spc="105"/>
              <a:t> </a:t>
            </a:r>
            <a:r>
              <a:rPr dirty="0" spc="-5"/>
              <a:t>Story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300" y="4457700"/>
            <a:ext cx="8041640" cy="172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7759"/>
              </a:lnSpc>
              <a:spcBef>
                <a:spcPts val="100"/>
              </a:spcBef>
            </a:pPr>
            <a:r>
              <a:rPr dirty="0" sz="6600" spc="-100" b="1">
                <a:solidFill>
                  <a:srgbClr val="FFFFFF"/>
                </a:solidFill>
                <a:latin typeface="Calibri"/>
                <a:cs typeface="Calibri"/>
              </a:rPr>
              <a:t>Key </a:t>
            </a:r>
            <a:r>
              <a:rPr dirty="0" sz="6600" spc="-204" b="1">
                <a:solidFill>
                  <a:srgbClr val="FFFFFF"/>
                </a:solidFill>
                <a:latin typeface="Calibri"/>
                <a:cs typeface="Calibri"/>
              </a:rPr>
              <a:t>Point</a:t>
            </a:r>
            <a:r>
              <a:rPr dirty="0" sz="6600" spc="8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6600" spc="-265" b="1">
                <a:solidFill>
                  <a:srgbClr val="FFFFFF"/>
                </a:solidFill>
                <a:latin typeface="Calibri"/>
                <a:cs typeface="Calibri"/>
              </a:rPr>
              <a:t>#1</a:t>
            </a:r>
            <a:endParaRPr sz="6600">
              <a:latin typeface="Calibri"/>
              <a:cs typeface="Calibri"/>
            </a:endParaRPr>
          </a:p>
          <a:p>
            <a:pPr marL="12700">
              <a:lnSpc>
                <a:spcPts val="5600"/>
              </a:lnSpc>
            </a:pPr>
            <a:r>
              <a:rPr dirty="0" sz="4800" spc="-110" b="1">
                <a:solidFill>
                  <a:srgbClr val="FFFFFF"/>
                </a:solidFill>
                <a:latin typeface="Calibri"/>
                <a:cs typeface="Calibri"/>
              </a:rPr>
              <a:t>Trust </a:t>
            </a:r>
            <a:r>
              <a:rPr dirty="0" sz="4800" spc="-20" b="1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dirty="0" sz="4800" spc="-140" b="1">
                <a:solidFill>
                  <a:srgbClr val="FFFFFF"/>
                </a:solidFill>
                <a:latin typeface="Calibri"/>
                <a:cs typeface="Calibri"/>
              </a:rPr>
              <a:t>always </a:t>
            </a:r>
            <a:r>
              <a:rPr dirty="0" sz="4800" spc="-170" b="1">
                <a:solidFill>
                  <a:srgbClr val="FFFFFF"/>
                </a:solidFill>
                <a:latin typeface="Calibri"/>
                <a:cs typeface="Calibri"/>
              </a:rPr>
              <a:t>built </a:t>
            </a:r>
            <a:r>
              <a:rPr dirty="0" sz="4800" spc="-195" b="1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4800" spc="409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4800" spc="-140" b="1">
                <a:solidFill>
                  <a:srgbClr val="FFFFFF"/>
                </a:solidFill>
                <a:latin typeface="Calibri"/>
                <a:cs typeface="Calibri"/>
              </a:rPr>
              <a:t>testimony</a:t>
            </a:r>
            <a:endParaRPr sz="4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03400" y="5245100"/>
            <a:ext cx="8319134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none" sz="5000" spc="-20"/>
              <a:t>The </a:t>
            </a:r>
            <a:r>
              <a:rPr dirty="0" u="none" sz="5000" spc="-240"/>
              <a:t>Model </a:t>
            </a:r>
            <a:r>
              <a:rPr dirty="0" u="none" sz="5000" spc="-30"/>
              <a:t>Church </a:t>
            </a:r>
            <a:r>
              <a:rPr dirty="0" u="none" sz="5000" spc="-40"/>
              <a:t>/ </a:t>
            </a:r>
            <a:r>
              <a:rPr dirty="0" u="none" sz="5000" spc="35"/>
              <a:t>Acts</a:t>
            </a:r>
            <a:r>
              <a:rPr dirty="0" u="none" sz="5000" spc="290"/>
              <a:t> </a:t>
            </a:r>
            <a:r>
              <a:rPr dirty="0" u="none" sz="5000" spc="-200"/>
              <a:t>11:1-30</a:t>
            </a:r>
            <a:endParaRPr sz="5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73200"/>
            <a:ext cx="10966450" cy="308864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2700" marR="5080">
              <a:lnSpc>
                <a:spcPts val="3400"/>
              </a:lnSpc>
              <a:spcBef>
                <a:spcPts val="480"/>
              </a:spcBef>
            </a:pPr>
            <a:r>
              <a:rPr dirty="0" sz="3100" spc="-285" i="1">
                <a:solidFill>
                  <a:srgbClr val="FFFFFF"/>
                </a:solidFill>
                <a:latin typeface="Verdana"/>
                <a:cs typeface="Verdana"/>
              </a:rPr>
              <a:t>Act </a:t>
            </a:r>
            <a:r>
              <a:rPr dirty="0" sz="3100" spc="-760" i="1">
                <a:solidFill>
                  <a:srgbClr val="FFFFFF"/>
                </a:solidFill>
                <a:latin typeface="Verdana"/>
                <a:cs typeface="Verdana"/>
              </a:rPr>
              <a:t>11:19 </a:t>
            </a:r>
            <a:r>
              <a:rPr dirty="0" sz="3100" spc="-455" i="1">
                <a:solidFill>
                  <a:srgbClr val="FFFFFF"/>
                </a:solidFill>
                <a:latin typeface="Verdana"/>
                <a:cs typeface="Verdana"/>
              </a:rPr>
              <a:t>Now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they </a:t>
            </a:r>
            <a:r>
              <a:rPr dirty="0" sz="3100" spc="-385" i="1">
                <a:solidFill>
                  <a:srgbClr val="FFFFFF"/>
                </a:solidFill>
                <a:latin typeface="Verdana"/>
                <a:cs typeface="Verdana"/>
              </a:rPr>
              <a:t>which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were </a:t>
            </a:r>
            <a:r>
              <a:rPr dirty="0" sz="3100" spc="-350" i="1">
                <a:solidFill>
                  <a:srgbClr val="FFFFFF"/>
                </a:solidFill>
                <a:latin typeface="Verdana"/>
                <a:cs typeface="Verdana"/>
              </a:rPr>
              <a:t>scattered </a:t>
            </a:r>
            <a:r>
              <a:rPr dirty="0" sz="3100" spc="-345" i="1">
                <a:solidFill>
                  <a:srgbClr val="FFFFFF"/>
                </a:solidFill>
                <a:latin typeface="Verdana"/>
                <a:cs typeface="Verdana"/>
              </a:rPr>
              <a:t>abroad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upon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persecution  </a:t>
            </a:r>
            <a:r>
              <a:rPr dirty="0" sz="3100" spc="-350" i="1">
                <a:solidFill>
                  <a:srgbClr val="FFFFFF"/>
                </a:solidFill>
                <a:latin typeface="Verdana"/>
                <a:cs typeface="Verdana"/>
              </a:rPr>
              <a:t>that arose </a:t>
            </a:r>
            <a:r>
              <a:rPr dirty="0" sz="3100" spc="-370" i="1">
                <a:solidFill>
                  <a:srgbClr val="FFFFFF"/>
                </a:solidFill>
                <a:latin typeface="Verdana"/>
                <a:cs typeface="Verdana"/>
              </a:rPr>
              <a:t>about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Stephen </a:t>
            </a:r>
            <a:r>
              <a:rPr dirty="0" sz="3100" spc="-345" i="1">
                <a:solidFill>
                  <a:srgbClr val="FFFFFF"/>
                </a:solidFill>
                <a:latin typeface="Verdana"/>
                <a:cs typeface="Verdana"/>
              </a:rPr>
              <a:t>travelled </a:t>
            </a:r>
            <a:r>
              <a:rPr dirty="0" sz="3100" spc="-290" i="1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dirty="0" sz="3100" spc="-285" i="1">
                <a:solidFill>
                  <a:srgbClr val="FFFFFF"/>
                </a:solidFill>
                <a:latin typeface="Verdana"/>
                <a:cs typeface="Verdana"/>
              </a:rPr>
              <a:t>far </a:t>
            </a:r>
            <a:r>
              <a:rPr dirty="0" sz="3100" spc="-290" i="1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Phenice,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390" i="1">
                <a:solidFill>
                  <a:srgbClr val="FFFFFF"/>
                </a:solidFill>
                <a:latin typeface="Verdana"/>
                <a:cs typeface="Verdana"/>
              </a:rPr>
              <a:t>Cyprus,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Antioch, preaching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434" i="1">
                <a:solidFill>
                  <a:srgbClr val="FFFFFF"/>
                </a:solidFill>
                <a:latin typeface="Verdana"/>
                <a:cs typeface="Verdana"/>
              </a:rPr>
              <a:t>word </a:t>
            </a: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to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none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but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Jews </a:t>
            </a:r>
            <a:r>
              <a:rPr dirty="0" sz="3100" spc="-390" i="1">
                <a:solidFill>
                  <a:srgbClr val="FFFFFF"/>
                </a:solidFill>
                <a:latin typeface="Verdana"/>
                <a:cs typeface="Verdana"/>
              </a:rPr>
              <a:t>only. </a:t>
            </a:r>
            <a:r>
              <a:rPr dirty="0" sz="3100" spc="-215" i="1">
                <a:solidFill>
                  <a:srgbClr val="FFFFFF"/>
                </a:solidFill>
                <a:latin typeface="Verdana"/>
                <a:cs typeface="Verdana"/>
              </a:rPr>
              <a:t>20 </a:t>
            </a:r>
            <a:r>
              <a:rPr dirty="0" sz="3100" spc="-335" i="1">
                <a:solidFill>
                  <a:srgbClr val="FFFFFF"/>
                </a:solidFill>
                <a:latin typeface="Verdana"/>
                <a:cs typeface="Verdana"/>
              </a:rPr>
              <a:t>And 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some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them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were </a:t>
            </a:r>
            <a:r>
              <a:rPr dirty="0" sz="3100" spc="-450" i="1">
                <a:solidFill>
                  <a:srgbClr val="FFFFFF"/>
                </a:solidFill>
                <a:latin typeface="Verdana"/>
                <a:cs typeface="Verdana"/>
              </a:rPr>
              <a:t>men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45" i="1">
                <a:solidFill>
                  <a:srgbClr val="FFFFFF"/>
                </a:solidFill>
                <a:latin typeface="Verdana"/>
                <a:cs typeface="Verdana"/>
              </a:rPr>
              <a:t>Cyprus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Cyrene,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which, </a:t>
            </a:r>
            <a:r>
              <a:rPr dirty="0" sz="3100" spc="-450" i="1">
                <a:solidFill>
                  <a:srgbClr val="FFFFFF"/>
                </a:solidFill>
                <a:latin typeface="Verdana"/>
                <a:cs typeface="Verdana"/>
              </a:rPr>
              <a:t>when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they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were  </a:t>
            </a:r>
            <a:r>
              <a:rPr dirty="0" sz="3100" spc="-385" i="1">
                <a:solidFill>
                  <a:srgbClr val="FFFFFF"/>
                </a:solidFill>
                <a:latin typeface="Verdana"/>
                <a:cs typeface="Verdana"/>
              </a:rPr>
              <a:t>come </a:t>
            </a: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to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Antioch,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spake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70" i="1">
                <a:solidFill>
                  <a:srgbClr val="FFFFFF"/>
                </a:solidFill>
                <a:latin typeface="Verdana"/>
                <a:cs typeface="Verdana"/>
              </a:rPr>
              <a:t>Grecians,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preaching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40" i="1">
                <a:solidFill>
                  <a:srgbClr val="FFFFFF"/>
                </a:solidFill>
                <a:latin typeface="Verdana"/>
                <a:cs typeface="Verdana"/>
              </a:rPr>
              <a:t>Lord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Jesus. </a:t>
            </a:r>
            <a:r>
              <a:rPr dirty="0" sz="3100" spc="-605" i="1">
                <a:solidFill>
                  <a:srgbClr val="FFFFFF"/>
                </a:solidFill>
                <a:latin typeface="Verdana"/>
                <a:cs typeface="Verdana"/>
              </a:rPr>
              <a:t>21  </a:t>
            </a:r>
            <a:r>
              <a:rPr dirty="0" sz="3100" spc="-33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70" i="1">
                <a:solidFill>
                  <a:srgbClr val="FFFFFF"/>
                </a:solidFill>
                <a:latin typeface="Verdana"/>
                <a:cs typeface="Verdana"/>
              </a:rPr>
              <a:t>hand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40" i="1">
                <a:solidFill>
                  <a:srgbClr val="FFFFFF"/>
                </a:solidFill>
                <a:latin typeface="Verdana"/>
                <a:cs typeface="Verdana"/>
              </a:rPr>
              <a:t>Lord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 with </a:t>
            </a:r>
            <a:r>
              <a:rPr dirty="0" sz="3100" spc="-525" i="1">
                <a:solidFill>
                  <a:srgbClr val="FFFFFF"/>
                </a:solidFill>
                <a:latin typeface="Verdana"/>
                <a:cs typeface="Verdana"/>
              </a:rPr>
              <a:t>them: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275" i="1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3100" spc="-385" i="1">
                <a:solidFill>
                  <a:srgbClr val="FFFFFF"/>
                </a:solidFill>
                <a:latin typeface="Verdana"/>
                <a:cs typeface="Verdana"/>
              </a:rPr>
              <a:t>great </a:t>
            </a:r>
            <a:r>
              <a:rPr dirty="0" sz="3100" spc="-430" i="1">
                <a:solidFill>
                  <a:srgbClr val="FFFFFF"/>
                </a:solidFill>
                <a:latin typeface="Verdana"/>
                <a:cs typeface="Verdana"/>
              </a:rPr>
              <a:t>number </a:t>
            </a:r>
            <a:r>
              <a:rPr dirty="0" sz="3100" spc="-409" i="1">
                <a:solidFill>
                  <a:srgbClr val="FFFFFF"/>
                </a:solidFill>
                <a:latin typeface="Verdana"/>
                <a:cs typeface="Verdana"/>
              </a:rPr>
              <a:t>believed, 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turned 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3100" spc="-27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Lord.</a:t>
            </a:r>
            <a:endParaRPr sz="3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541337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95"/>
              <a:t>A </a:t>
            </a:r>
            <a:r>
              <a:rPr dirty="0" spc="-70"/>
              <a:t>Radical</a:t>
            </a:r>
            <a:r>
              <a:rPr dirty="0" spc="-160"/>
              <a:t> </a:t>
            </a:r>
            <a:r>
              <a:rPr dirty="0" spc="-105"/>
              <a:t>Approach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73200"/>
            <a:ext cx="10966450" cy="308864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2700" marR="5080">
              <a:lnSpc>
                <a:spcPts val="3400"/>
              </a:lnSpc>
              <a:spcBef>
                <a:spcPts val="480"/>
              </a:spcBef>
            </a:pPr>
            <a:r>
              <a:rPr dirty="0" u="sng" sz="3100" spc="-28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Act </a:t>
            </a:r>
            <a:r>
              <a:rPr dirty="0" u="sng" sz="3100" spc="-76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11:19 </a:t>
            </a:r>
            <a:r>
              <a:rPr dirty="0" u="sng" sz="3100" spc="-45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Now </a:t>
            </a:r>
            <a:r>
              <a:rPr dirty="0" u="sng" sz="3100" spc="-3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they </a:t>
            </a:r>
            <a:r>
              <a:rPr dirty="0" u="sng" sz="3100" spc="-38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which </a:t>
            </a:r>
            <a:r>
              <a:rPr dirty="0" u="sng" sz="3100" spc="-459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were </a:t>
            </a:r>
            <a:r>
              <a:rPr dirty="0" u="sng" sz="3100" spc="-35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scattered </a:t>
            </a:r>
            <a:r>
              <a:rPr dirty="0" u="sng" sz="3100" spc="-34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abroad </a:t>
            </a:r>
            <a:r>
              <a:rPr dirty="0" u="sng" sz="3100" spc="-40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upon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 </a:t>
            </a:r>
            <a:r>
              <a:rPr dirty="0" u="sng" sz="3100" spc="-36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persecution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u="sng" sz="3100" spc="-35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that arose </a:t>
            </a:r>
            <a:r>
              <a:rPr dirty="0" u="sng" sz="3100" spc="-37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about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Stephen </a:t>
            </a:r>
            <a:r>
              <a:rPr dirty="0" u="sng" sz="3100" spc="-34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travelled </a:t>
            </a:r>
            <a:r>
              <a:rPr dirty="0" u="sng" sz="3100" spc="-29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as </a:t>
            </a:r>
            <a:r>
              <a:rPr dirty="0" u="sng" sz="3100" spc="-28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far </a:t>
            </a:r>
            <a:r>
              <a:rPr dirty="0" u="sng" sz="3100" spc="-29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as </a:t>
            </a:r>
            <a:r>
              <a:rPr dirty="0" u="sng" sz="3100" spc="-3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Phenice, </a:t>
            </a:r>
            <a:r>
              <a:rPr dirty="0" u="sng" sz="3100" spc="-35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and </a:t>
            </a:r>
            <a:r>
              <a:rPr dirty="0" u="sng" sz="3100" spc="-39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Cyprus, </a:t>
            </a:r>
            <a:r>
              <a:rPr dirty="0" u="sng" sz="3100" spc="-35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and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u="sng" sz="3100" spc="-36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Antioch, preaching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 </a:t>
            </a:r>
            <a:r>
              <a:rPr dirty="0" u="sng" sz="3100" spc="-434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word </a:t>
            </a:r>
            <a:r>
              <a:rPr dirty="0" u="sng" sz="3100" spc="-36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to </a:t>
            </a:r>
            <a:r>
              <a:rPr dirty="0" u="sng" sz="3100" spc="-40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none </a:t>
            </a:r>
            <a:r>
              <a:rPr dirty="0" u="sng" sz="3100" spc="-41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but </a:t>
            </a:r>
            <a:r>
              <a:rPr dirty="0" u="sng" sz="3100" spc="-40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unto </a:t>
            </a:r>
            <a:r>
              <a:rPr dirty="0" u="sng" sz="3100" spc="-3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the </a:t>
            </a:r>
            <a:r>
              <a:rPr dirty="0" u="sng" sz="3100" spc="-36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Jews </a:t>
            </a:r>
            <a:r>
              <a:rPr dirty="0" u="sng" sz="3100" spc="-39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only.</a:t>
            </a:r>
            <a:r>
              <a:rPr dirty="0" sz="3100" spc="-39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215" i="1">
                <a:solidFill>
                  <a:srgbClr val="FFFFFF"/>
                </a:solidFill>
                <a:latin typeface="Verdana"/>
                <a:cs typeface="Verdana"/>
              </a:rPr>
              <a:t>20 </a:t>
            </a:r>
            <a:r>
              <a:rPr dirty="0" sz="3100" spc="-335" i="1">
                <a:solidFill>
                  <a:srgbClr val="FFFFFF"/>
                </a:solidFill>
                <a:latin typeface="Verdana"/>
                <a:cs typeface="Verdana"/>
              </a:rPr>
              <a:t>And 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some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them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were </a:t>
            </a:r>
            <a:r>
              <a:rPr dirty="0" sz="3100" spc="-450" i="1">
                <a:solidFill>
                  <a:srgbClr val="FFFFFF"/>
                </a:solidFill>
                <a:latin typeface="Verdana"/>
                <a:cs typeface="Verdana"/>
              </a:rPr>
              <a:t>men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45" i="1">
                <a:solidFill>
                  <a:srgbClr val="FFFFFF"/>
                </a:solidFill>
                <a:latin typeface="Verdana"/>
                <a:cs typeface="Verdana"/>
              </a:rPr>
              <a:t>Cyprus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415" i="1">
                <a:solidFill>
                  <a:srgbClr val="FFFFFF"/>
                </a:solidFill>
                <a:latin typeface="Verdana"/>
                <a:cs typeface="Verdana"/>
              </a:rPr>
              <a:t>Cyrene,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which, </a:t>
            </a:r>
            <a:r>
              <a:rPr dirty="0" sz="3100" spc="-450" i="1">
                <a:solidFill>
                  <a:srgbClr val="FFFFFF"/>
                </a:solidFill>
                <a:latin typeface="Verdana"/>
                <a:cs typeface="Verdana"/>
              </a:rPr>
              <a:t>when </a:t>
            </a:r>
            <a:r>
              <a:rPr dirty="0" sz="3100" spc="-380" i="1">
                <a:solidFill>
                  <a:srgbClr val="FFFFFF"/>
                </a:solidFill>
                <a:latin typeface="Verdana"/>
                <a:cs typeface="Verdana"/>
              </a:rPr>
              <a:t>they </a:t>
            </a:r>
            <a:r>
              <a:rPr dirty="0" sz="3100" spc="-459" i="1">
                <a:solidFill>
                  <a:srgbClr val="FFFFFF"/>
                </a:solidFill>
                <a:latin typeface="Verdana"/>
                <a:cs typeface="Verdana"/>
              </a:rPr>
              <a:t>were  </a:t>
            </a:r>
            <a:r>
              <a:rPr dirty="0" sz="3100" spc="-385" i="1">
                <a:solidFill>
                  <a:srgbClr val="FFFFFF"/>
                </a:solidFill>
                <a:latin typeface="Verdana"/>
                <a:cs typeface="Verdana"/>
              </a:rPr>
              <a:t>come </a:t>
            </a:r>
            <a:r>
              <a:rPr dirty="0" sz="3100" spc="-360" i="1">
                <a:solidFill>
                  <a:srgbClr val="FFFFFF"/>
                </a:solidFill>
                <a:latin typeface="Verdana"/>
                <a:cs typeface="Verdana"/>
              </a:rPr>
              <a:t>to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Antioch,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spake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70" i="1">
                <a:solidFill>
                  <a:srgbClr val="FFFFFF"/>
                </a:solidFill>
                <a:latin typeface="Verdana"/>
                <a:cs typeface="Verdana"/>
              </a:rPr>
              <a:t>Grecians, </a:t>
            </a:r>
            <a:r>
              <a:rPr dirty="0" sz="3100" spc="-365" i="1">
                <a:solidFill>
                  <a:srgbClr val="FFFFFF"/>
                </a:solidFill>
                <a:latin typeface="Verdana"/>
                <a:cs typeface="Verdana"/>
              </a:rPr>
              <a:t>preaching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40" i="1">
                <a:solidFill>
                  <a:srgbClr val="FFFFFF"/>
                </a:solidFill>
                <a:latin typeface="Verdana"/>
                <a:cs typeface="Verdana"/>
              </a:rPr>
              <a:t>Lord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Jesus. </a:t>
            </a:r>
            <a:r>
              <a:rPr dirty="0" sz="3100" spc="-605" i="1">
                <a:solidFill>
                  <a:srgbClr val="FFFFFF"/>
                </a:solidFill>
                <a:latin typeface="Verdana"/>
                <a:cs typeface="Verdana"/>
              </a:rPr>
              <a:t>21  </a:t>
            </a:r>
            <a:r>
              <a:rPr dirty="0" sz="3100" spc="-33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70" i="1">
                <a:solidFill>
                  <a:srgbClr val="FFFFFF"/>
                </a:solidFill>
                <a:latin typeface="Verdana"/>
                <a:cs typeface="Verdana"/>
              </a:rPr>
              <a:t>hand </a:t>
            </a:r>
            <a:r>
              <a:rPr dirty="0" sz="3100" spc="-280" i="1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 </a:t>
            </a:r>
            <a:r>
              <a:rPr dirty="0" sz="3100" spc="-340" i="1">
                <a:solidFill>
                  <a:srgbClr val="FFFFFF"/>
                </a:solidFill>
                <a:latin typeface="Verdana"/>
                <a:cs typeface="Verdana"/>
              </a:rPr>
              <a:t>Lord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was with </a:t>
            </a:r>
            <a:r>
              <a:rPr dirty="0" sz="3100" spc="-525" i="1">
                <a:solidFill>
                  <a:srgbClr val="FFFFFF"/>
                </a:solidFill>
                <a:latin typeface="Verdana"/>
                <a:cs typeface="Verdana"/>
              </a:rPr>
              <a:t>them: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275" i="1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3100" spc="-385" i="1">
                <a:solidFill>
                  <a:srgbClr val="FFFFFF"/>
                </a:solidFill>
                <a:latin typeface="Verdana"/>
                <a:cs typeface="Verdana"/>
              </a:rPr>
              <a:t>great </a:t>
            </a:r>
            <a:r>
              <a:rPr dirty="0" sz="3100" spc="-430" i="1">
                <a:solidFill>
                  <a:srgbClr val="FFFFFF"/>
                </a:solidFill>
                <a:latin typeface="Verdana"/>
                <a:cs typeface="Verdana"/>
              </a:rPr>
              <a:t>number </a:t>
            </a:r>
            <a:r>
              <a:rPr dirty="0" sz="3100" spc="-409" i="1">
                <a:solidFill>
                  <a:srgbClr val="FFFFFF"/>
                </a:solidFill>
                <a:latin typeface="Verdana"/>
                <a:cs typeface="Verdana"/>
              </a:rPr>
              <a:t>believed,  </a:t>
            </a:r>
            <a:r>
              <a:rPr dirty="0" sz="3100" spc="-355" i="1">
                <a:solidFill>
                  <a:srgbClr val="FFFFFF"/>
                </a:solidFill>
                <a:latin typeface="Verdana"/>
                <a:cs typeface="Verdana"/>
              </a:rPr>
              <a:t>and </a:t>
            </a:r>
            <a:r>
              <a:rPr dirty="0" sz="3100" spc="-400" i="1">
                <a:solidFill>
                  <a:srgbClr val="FFFFFF"/>
                </a:solidFill>
                <a:latin typeface="Verdana"/>
                <a:cs typeface="Verdana"/>
              </a:rPr>
              <a:t>turned unto </a:t>
            </a:r>
            <a:r>
              <a:rPr dirty="0" sz="3100" spc="-395" i="1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3100" spc="-270" i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3100" spc="-425" i="1">
                <a:solidFill>
                  <a:srgbClr val="FFFFFF"/>
                </a:solidFill>
                <a:latin typeface="Verdana"/>
                <a:cs typeface="Verdana"/>
              </a:rPr>
              <a:t>Lord.</a:t>
            </a:r>
            <a:endParaRPr sz="3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304800"/>
            <a:ext cx="541337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95"/>
              <a:t>A </a:t>
            </a:r>
            <a:r>
              <a:rPr dirty="0" spc="-70"/>
              <a:t>Radical</a:t>
            </a:r>
            <a:r>
              <a:rPr dirty="0" spc="-160"/>
              <a:t> </a:t>
            </a:r>
            <a:r>
              <a:rPr dirty="0" spc="-105"/>
              <a:t>Approach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2019-07-28T13:52:28Z</dcterms:created>
  <dcterms:modified xsi:type="dcterms:W3CDTF">2019-07-28T13:52:28Z</dcterms:modified>
</cp:coreProperties>
</file>