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538" r:id="rId2"/>
    <p:sldId id="571" r:id="rId3"/>
    <p:sldId id="572" r:id="rId4"/>
    <p:sldId id="256" r:id="rId5"/>
    <p:sldId id="555" r:id="rId6"/>
    <p:sldId id="573" r:id="rId7"/>
    <p:sldId id="547" r:id="rId8"/>
    <p:sldId id="556" r:id="rId9"/>
    <p:sldId id="574" r:id="rId10"/>
    <p:sldId id="575" r:id="rId11"/>
    <p:sldId id="576" r:id="rId12"/>
    <p:sldId id="578" r:id="rId13"/>
    <p:sldId id="577" r:id="rId14"/>
    <p:sldId id="579" r:id="rId15"/>
    <p:sldId id="580" r:id="rId16"/>
    <p:sldId id="581" r:id="rId17"/>
    <p:sldId id="582" r:id="rId18"/>
    <p:sldId id="583" r:id="rId19"/>
    <p:sldId id="584" r:id="rId20"/>
    <p:sldId id="585" r:id="rId21"/>
    <p:sldId id="586" r:id="rId22"/>
    <p:sldId id="587" r:id="rId23"/>
    <p:sldId id="588" r:id="rId24"/>
    <p:sldId id="58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snapToGrid="0">
      <p:cViewPr varScale="1">
        <p:scale>
          <a:sx n="72" d="100"/>
          <a:sy n="72" d="100"/>
        </p:scale>
        <p:origin x="660" y="66"/>
      </p:cViewPr>
      <p:guideLst/>
    </p:cSldViewPr>
  </p:slideViewPr>
  <p:outlineViewPr>
    <p:cViewPr>
      <p:scale>
        <a:sx n="33" d="100"/>
        <a:sy n="33" d="100"/>
      </p:scale>
      <p:origin x="0" y="-654"/>
    </p:cViewPr>
  </p:outlineViewPr>
  <p:notesTextViewPr>
    <p:cViewPr>
      <p:scale>
        <a:sx n="1" d="1"/>
        <a:sy n="1" d="1"/>
      </p:scale>
      <p:origin x="0" y="0"/>
    </p:cViewPr>
  </p:notesTextViewPr>
  <p:sorterViewPr>
    <p:cViewPr>
      <p:scale>
        <a:sx n="100" d="100"/>
        <a:sy n="100" d="100"/>
      </p:scale>
      <p:origin x="0" y="-11436"/>
    </p:cViewPr>
  </p:sorterViewPr>
  <p:notesViewPr>
    <p:cSldViewPr snapToGrid="0">
      <p:cViewPr varScale="1">
        <p:scale>
          <a:sx n="45" d="100"/>
          <a:sy n="45" d="100"/>
        </p:scale>
        <p:origin x="204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D0B0F4-766C-4AC9-BBAF-C92FF767D659}" type="datetimeFigureOut">
              <a:rPr lang="en-US" smtClean="0"/>
              <a:t>5/12/2019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CCBBAE-53B8-4959-8444-B102FB4FAADC}" type="slidenum">
              <a:rPr lang="en-US" smtClean="0"/>
              <a:t>‹#›</a:t>
            </a:fld>
            <a:endParaRPr lang="en-US"/>
          </a:p>
        </p:txBody>
      </p:sp>
    </p:spTree>
    <p:extLst>
      <p:ext uri="{BB962C8B-B14F-4D97-AF65-F5344CB8AC3E}">
        <p14:creationId xmlns:p14="http://schemas.microsoft.com/office/powerpoint/2010/main" val="686323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40252-14B9-4B8C-A72D-E14F7F70B8CE}" type="datetimeFigureOut">
              <a:rPr lang="en-US" smtClean="0"/>
              <a:t>5/12/2019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CAE5E-61F9-406C-A7FC-B0EE648C43E9}" type="slidenum">
              <a:rPr lang="en-US" smtClean="0"/>
              <a:t>‹#›</a:t>
            </a:fld>
            <a:endParaRPr lang="en-US"/>
          </a:p>
        </p:txBody>
      </p:sp>
    </p:spTree>
    <p:extLst>
      <p:ext uri="{BB962C8B-B14F-4D97-AF65-F5344CB8AC3E}">
        <p14:creationId xmlns:p14="http://schemas.microsoft.com/office/powerpoint/2010/main" val="780194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5/12/2019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5/12/2019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5/12/2019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5/12/2019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108543"/>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Act 9:3 And as he journeyed, he came near Damascus: and suddenly there shined round about him a light from heaven: 4 And he fell to the earth, and heard a voice saying unto him, Saul, Saul, why </a:t>
            </a:r>
            <a:r>
              <a:rPr lang="en-US" sz="2800" i="1" dirty="0" err="1">
                <a:solidFill>
                  <a:schemeClr val="bg1"/>
                </a:solidFill>
                <a:latin typeface="Bariol Regular" panose="02000506040000020003" pitchFamily="50" charset="0"/>
              </a:rPr>
              <a:t>persecutest</a:t>
            </a:r>
            <a:r>
              <a:rPr lang="en-US" sz="2800" i="1" dirty="0">
                <a:solidFill>
                  <a:schemeClr val="bg1"/>
                </a:solidFill>
                <a:latin typeface="Bariol Regular" panose="02000506040000020003" pitchFamily="50" charset="0"/>
              </a:rPr>
              <a:t> thou me? 5 And he said, Who art thou, Lord? And the Lord said, I am Jesus whom thou </a:t>
            </a:r>
            <a:r>
              <a:rPr lang="en-US" sz="2800" i="1" dirty="0" err="1">
                <a:solidFill>
                  <a:schemeClr val="bg1"/>
                </a:solidFill>
                <a:latin typeface="Bariol Regular" panose="02000506040000020003" pitchFamily="50" charset="0"/>
              </a:rPr>
              <a:t>persecutest</a:t>
            </a:r>
            <a:r>
              <a:rPr lang="en-US" sz="2800" i="1" dirty="0">
                <a:solidFill>
                  <a:schemeClr val="bg1"/>
                </a:solidFill>
                <a:latin typeface="Bariol Regular" panose="02000506040000020003" pitchFamily="50" charset="0"/>
              </a:rPr>
              <a:t>: [it is] hard for thee to kick against the pricks. 6 And he trembling and astonished said, Lord, what wilt thou have me to do? And the Lord [said] unto him, Arise, and go into the city, and it shall be told thee what thou must do.</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Meet the Apostle Paul</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455267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#2</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Baptism marks of our personal </a:t>
            </a:r>
          </a:p>
          <a:p>
            <a:r>
              <a:rPr lang="en-US" sz="4400" b="1" dirty="0">
                <a:solidFill>
                  <a:schemeClr val="bg1"/>
                </a:solidFill>
                <a:latin typeface="Bariol Regular" panose="02000506040000020003" pitchFamily="50" charset="0"/>
              </a:rPr>
              <a:t>surrender to Christ</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362144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123658"/>
          </a:xfrm>
          <a:prstGeom prst="rect">
            <a:avLst/>
          </a:prstGeom>
          <a:noFill/>
        </p:spPr>
        <p:txBody>
          <a:bodyPr wrap="square" rtlCol="0">
            <a:spAutoFit/>
          </a:bodyPr>
          <a:lstStyle/>
          <a:p>
            <a:r>
              <a:rPr lang="en-US" sz="4400" dirty="0">
                <a:solidFill>
                  <a:schemeClr val="bg1"/>
                </a:solidFill>
                <a:latin typeface="Bariol Regular" panose="02000506040000020003" pitchFamily="50" charset="0"/>
              </a:rPr>
              <a:t>2.	Fellowship</a:t>
            </a:r>
          </a:p>
          <a:p>
            <a:r>
              <a:rPr lang="en-US" sz="2800" i="1" dirty="0">
                <a:solidFill>
                  <a:schemeClr val="bg1"/>
                </a:solidFill>
                <a:latin typeface="Bariol Regular" panose="02000506040000020003" pitchFamily="50" charset="0"/>
              </a:rPr>
              <a:t>19 And when he had received meat, he was strengthened. Then was Saul certain days with the disciples which were at Damascus. </a:t>
            </a:r>
            <a:br>
              <a:rPr lang="en-US" sz="3200" dirty="0"/>
            </a:br>
            <a:endParaRPr lang="en-US" sz="32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The Marks of Authentic Faith</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296274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#3</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Our willingness to fellowship marks our willingness to love those God loves. </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444839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416320"/>
          </a:xfrm>
          <a:prstGeom prst="rect">
            <a:avLst/>
          </a:prstGeom>
          <a:noFill/>
        </p:spPr>
        <p:txBody>
          <a:bodyPr wrap="square" rtlCol="0">
            <a:spAutoFit/>
          </a:bodyPr>
          <a:lstStyle/>
          <a:p>
            <a:r>
              <a:rPr lang="en-US" sz="4400" dirty="0">
                <a:solidFill>
                  <a:schemeClr val="bg1"/>
                </a:solidFill>
                <a:latin typeface="Bariol Regular" panose="02000506040000020003" pitchFamily="50" charset="0"/>
              </a:rPr>
              <a:t>2.	Fellowship</a:t>
            </a:r>
          </a:p>
          <a:p>
            <a:r>
              <a:rPr lang="en-US" sz="2800" i="1" dirty="0" err="1">
                <a:solidFill>
                  <a:schemeClr val="bg1"/>
                </a:solidFill>
                <a:latin typeface="Bariol Regular" panose="02000506040000020003" pitchFamily="50" charset="0"/>
              </a:rPr>
              <a:t>Heb</a:t>
            </a:r>
            <a:r>
              <a:rPr lang="en-US" sz="2800" i="1" dirty="0">
                <a:solidFill>
                  <a:schemeClr val="bg1"/>
                </a:solidFill>
                <a:latin typeface="Bariol Regular" panose="02000506040000020003" pitchFamily="50" charset="0"/>
              </a:rPr>
              <a:t> 10:23 Let us hold fast the profession of [our] faith without wavering; (for he [is] faithful that promised;) 24 And let us consider one another to provoke unto love and to good works: 25 Not forsaking the assembling of ourselves together, as the manner of some [is]; but exhorting [one another]: and so much the more, as ye see the day approaching.</a:t>
            </a:r>
            <a:br>
              <a:rPr lang="en-US" sz="3200" dirty="0"/>
            </a:br>
            <a:endParaRPr lang="en-US" sz="32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The Marks of Authentic Faith</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046629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246769"/>
          </a:xfrm>
          <a:prstGeom prst="rect">
            <a:avLst/>
          </a:prstGeom>
          <a:noFill/>
        </p:spPr>
        <p:txBody>
          <a:bodyPr wrap="square" rtlCol="0">
            <a:spAutoFit/>
          </a:bodyPr>
          <a:lstStyle/>
          <a:p>
            <a:r>
              <a:rPr lang="en-US" sz="4400" dirty="0">
                <a:solidFill>
                  <a:schemeClr val="bg1"/>
                </a:solidFill>
                <a:latin typeface="Bariol Regular" panose="02000506040000020003" pitchFamily="50" charset="0"/>
              </a:rPr>
              <a:t>3.	Preaching</a:t>
            </a:r>
          </a:p>
          <a:p>
            <a:r>
              <a:rPr lang="en-US" sz="3200" i="1" dirty="0">
                <a:solidFill>
                  <a:schemeClr val="bg1"/>
                </a:solidFill>
                <a:latin typeface="Bariol Regular" panose="02000506040000020003" pitchFamily="50" charset="0"/>
              </a:rPr>
              <a:t>20 And straightway he preached Christ in the synagogues, that he is the Son of God.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The Marks of Authentic Faith</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530886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216539"/>
          </a:xfrm>
          <a:prstGeom prst="rect">
            <a:avLst/>
          </a:prstGeom>
          <a:noFill/>
        </p:spPr>
        <p:txBody>
          <a:bodyPr wrap="square" rtlCol="0">
            <a:spAutoFit/>
          </a:bodyPr>
          <a:lstStyle/>
          <a:p>
            <a:r>
              <a:rPr lang="en-US" sz="4400" dirty="0">
                <a:solidFill>
                  <a:schemeClr val="bg1"/>
                </a:solidFill>
                <a:latin typeface="Bariol Regular" panose="02000506040000020003" pitchFamily="50" charset="0"/>
              </a:rPr>
              <a:t>3.	Preaching</a:t>
            </a:r>
          </a:p>
          <a:p>
            <a:r>
              <a:rPr lang="en-US" sz="2800" i="1" dirty="0">
                <a:solidFill>
                  <a:schemeClr val="bg1"/>
                </a:solidFill>
                <a:latin typeface="Bariol Regular" panose="02000506040000020003" pitchFamily="50" charset="0"/>
              </a:rPr>
              <a:t>Mat 9:27 And when Jesus departed thence, two blind men followed him, crying, and saying, [Thou] Son of David, have mercy on us. 28 And when he was come into the house, the blind men came to him: and Jesus </a:t>
            </a:r>
            <a:r>
              <a:rPr lang="en-US" sz="2800" i="1" dirty="0" err="1">
                <a:solidFill>
                  <a:schemeClr val="bg1"/>
                </a:solidFill>
                <a:latin typeface="Bariol Regular" panose="02000506040000020003" pitchFamily="50" charset="0"/>
              </a:rPr>
              <a:t>saith</a:t>
            </a:r>
            <a:r>
              <a:rPr lang="en-US" sz="2800" i="1" dirty="0">
                <a:solidFill>
                  <a:schemeClr val="bg1"/>
                </a:solidFill>
                <a:latin typeface="Bariol Regular" panose="02000506040000020003" pitchFamily="50" charset="0"/>
              </a:rPr>
              <a:t> unto them, Believe ye that I am able to do this? They said unto him, Yea, Lord. 29 Then touched he their eyes, saying, According to your faith be it unto you. 30 And their eyes were opened; and Jesus </a:t>
            </a:r>
            <a:r>
              <a:rPr lang="en-US" sz="2800" i="1" dirty="0" err="1">
                <a:solidFill>
                  <a:schemeClr val="bg1"/>
                </a:solidFill>
                <a:latin typeface="Bariol Regular" panose="02000506040000020003" pitchFamily="50" charset="0"/>
              </a:rPr>
              <a:t>straitly</a:t>
            </a:r>
            <a:r>
              <a:rPr lang="en-US" sz="2800" i="1" dirty="0">
                <a:solidFill>
                  <a:schemeClr val="bg1"/>
                </a:solidFill>
                <a:latin typeface="Bariol Regular" panose="02000506040000020003" pitchFamily="50" charset="0"/>
              </a:rPr>
              <a:t> charged them, saying, See [that] no man know [it]. 31 But they, when they were departed, spread abroad his fame in all that country.</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The Marks of Authentic Faith</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501974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#4</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Our willingness to preach the gospel marks </a:t>
            </a:r>
          </a:p>
          <a:p>
            <a:r>
              <a:rPr lang="en-US" sz="4400" b="1" dirty="0">
                <a:solidFill>
                  <a:schemeClr val="bg1"/>
                </a:solidFill>
                <a:latin typeface="Bariol Regular" panose="02000506040000020003" pitchFamily="50" charset="0"/>
              </a:rPr>
              <a:t>our ownership of the mission.</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040439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354765"/>
          </a:xfrm>
          <a:prstGeom prst="rect">
            <a:avLst/>
          </a:prstGeom>
          <a:noFill/>
        </p:spPr>
        <p:txBody>
          <a:bodyPr wrap="square" rtlCol="0">
            <a:spAutoFit/>
          </a:bodyPr>
          <a:lstStyle/>
          <a:p>
            <a:r>
              <a:rPr lang="en-US" sz="4400" dirty="0">
                <a:solidFill>
                  <a:schemeClr val="bg1"/>
                </a:solidFill>
                <a:latin typeface="Bariol Regular" panose="02000506040000020003" pitchFamily="50" charset="0"/>
              </a:rPr>
              <a:t>4.	Discipleship</a:t>
            </a:r>
          </a:p>
          <a:p>
            <a:r>
              <a:rPr lang="en-US" sz="2800" i="1" dirty="0">
                <a:solidFill>
                  <a:schemeClr val="bg1"/>
                </a:solidFill>
                <a:latin typeface="Bariol Regular" panose="02000506040000020003" pitchFamily="50" charset="0"/>
              </a:rPr>
              <a:t>21 But all that heard [him] were amazed, and said; Is not this he that destroyed them which called on this name in Jerusalem, and came hither for that intent, that he might bring them bound unto the chief priests? 22 </a:t>
            </a:r>
            <a:r>
              <a:rPr lang="en-US" sz="2800" i="1" u="sng" dirty="0">
                <a:solidFill>
                  <a:schemeClr val="bg1"/>
                </a:solidFill>
                <a:latin typeface="Bariol Regular" panose="02000506040000020003" pitchFamily="50" charset="0"/>
              </a:rPr>
              <a:t>But Saul increased the more in strength, and confounded the Jews which dwelt at Damascus, proving that this is very Christ. </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The Marks of Authentic Faith</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446068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5262979"/>
          </a:xfrm>
          <a:prstGeom prst="rect">
            <a:avLst/>
          </a:prstGeom>
          <a:noFill/>
        </p:spPr>
        <p:txBody>
          <a:bodyPr wrap="square" rtlCol="0">
            <a:spAutoFit/>
          </a:bodyPr>
          <a:lstStyle/>
          <a:p>
            <a:r>
              <a:rPr lang="en-US" sz="4400" dirty="0">
                <a:solidFill>
                  <a:schemeClr val="bg1"/>
                </a:solidFill>
                <a:latin typeface="Bariol Regular" panose="02000506040000020003" pitchFamily="50" charset="0"/>
              </a:rPr>
              <a:t>4.	Discipleship</a:t>
            </a:r>
          </a:p>
          <a:p>
            <a:r>
              <a:rPr lang="en-US" sz="2400" i="1" dirty="0">
                <a:solidFill>
                  <a:schemeClr val="bg1"/>
                </a:solidFill>
                <a:latin typeface="Bariol Regular" panose="02000506040000020003" pitchFamily="50" charset="0"/>
              </a:rPr>
              <a:t>Gal 1:11 But I certify you, brethren, that the gospel which was preached of me is not after man. 1</a:t>
            </a:r>
            <a:r>
              <a:rPr lang="en-US" sz="2400" i="1" u="sng" dirty="0">
                <a:solidFill>
                  <a:schemeClr val="bg1"/>
                </a:solidFill>
                <a:latin typeface="Bariol Regular" panose="02000506040000020003" pitchFamily="50" charset="0"/>
              </a:rPr>
              <a:t>2 For I neither received it of man, neither was I taught [it], but by the revelation of Jesus Christ. </a:t>
            </a:r>
            <a:r>
              <a:rPr lang="en-US" sz="2400" i="1" dirty="0">
                <a:solidFill>
                  <a:schemeClr val="bg1"/>
                </a:solidFill>
                <a:latin typeface="Bariol Regular" panose="02000506040000020003" pitchFamily="50" charset="0"/>
              </a:rPr>
              <a:t>13 For ye have heard of my conversation in time past in the Jews' religion, how that beyond measure I persecuted the church of God, and wasted it: 14 And profited in the Jews' religion above many my equals in mine own nation, being more exceedingly zealous of the traditions of my fathers. 15 But when it pleased God, who separated me from my mother's womb, and called [me] by his grace, 16 To reveal his Son in me, that I might preach him among the heathen; immediately I conferred not with flesh and blood: 17 </a:t>
            </a:r>
            <a:r>
              <a:rPr lang="en-US" sz="2400" i="1" u="sng" dirty="0">
                <a:solidFill>
                  <a:schemeClr val="bg1"/>
                </a:solidFill>
                <a:latin typeface="Bariol Regular" panose="02000506040000020003" pitchFamily="50" charset="0"/>
              </a:rPr>
              <a:t>Neither went I up to Jerusalem to them which were apostles before me; but I went into Arabia, and returned again unto Damascus. </a:t>
            </a:r>
            <a:r>
              <a:rPr lang="en-US" sz="2400" i="1" dirty="0">
                <a:solidFill>
                  <a:schemeClr val="bg1"/>
                </a:solidFill>
                <a:latin typeface="Bariol Regular" panose="02000506040000020003" pitchFamily="50" charset="0"/>
              </a:rPr>
              <a:t>18 Then after three years I went up to Jerusalem to see Peter, and abode with him fifteen days…</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The Marks of Authentic Faith</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458005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#5</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Our submission to discipleship marks </a:t>
            </a:r>
          </a:p>
          <a:p>
            <a:r>
              <a:rPr lang="en-US" sz="4400" b="1" dirty="0">
                <a:solidFill>
                  <a:schemeClr val="bg1"/>
                </a:solidFill>
                <a:latin typeface="Bariol Regular" panose="02000506040000020003" pitchFamily="50" charset="0"/>
              </a:rPr>
              <a:t>our willingness to grow</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649215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970318"/>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1Ti 1:12 And I thank Christ Jesus our Lord, who hath enabled me, for that he counted me faithful, putting me into the ministry; 13 Who was before a blasphemer, and a persecutor, and injurious: but I obtained mercy, because I did [it] ignorantly in unbelief. 14 And the grace of our Lord was exceeding abundant with faith and love which is in Christ Jesus. 15 This [is] a faithful saying, and worthy of all acceptation, that Christ Jesus came into the world to save sinners; of whom I am chief. 16 Howbeit for this cause I obtained mercy, that in me first Jesus Christ might shew forth all longsuffering, for a pattern to them which should hereafter believe on him to life everlasting.</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Meet the Apostle Paul</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947011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923877"/>
          </a:xfrm>
          <a:prstGeom prst="rect">
            <a:avLst/>
          </a:prstGeom>
          <a:noFill/>
        </p:spPr>
        <p:txBody>
          <a:bodyPr wrap="square" rtlCol="0">
            <a:spAutoFit/>
          </a:bodyPr>
          <a:lstStyle/>
          <a:p>
            <a:r>
              <a:rPr lang="en-US" sz="4400" dirty="0">
                <a:solidFill>
                  <a:schemeClr val="bg1"/>
                </a:solidFill>
                <a:latin typeface="Bariol Regular" panose="02000506040000020003" pitchFamily="50" charset="0"/>
              </a:rPr>
              <a:t>5.	Suffering</a:t>
            </a:r>
          </a:p>
          <a:p>
            <a:r>
              <a:rPr lang="en-US" sz="2800" i="1" dirty="0">
                <a:solidFill>
                  <a:schemeClr val="bg1"/>
                </a:solidFill>
                <a:latin typeface="Bariol Regular" panose="02000506040000020003" pitchFamily="50" charset="0"/>
              </a:rPr>
              <a:t>23 And after that many days were fulfilled, the Jews took counsel to kill him: 24 But their laying await was known of Saul. And they watched the gates day and night to kill him. 25 Then the disciples took him by night, and let [him] down by the wall in a basket. </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The Marks of Authentic Faith</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192187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#6</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Our willingness to endure hardship with joy marks our level of surrender</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859985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631372" y="1088857"/>
            <a:ext cx="10722428" cy="6370975"/>
          </a:xfrm>
          <a:prstGeom prst="rect">
            <a:avLst/>
          </a:prstGeom>
          <a:noFill/>
        </p:spPr>
        <p:txBody>
          <a:bodyPr wrap="square" rtlCol="0">
            <a:spAutoFit/>
          </a:bodyPr>
          <a:lstStyle/>
          <a:p>
            <a:r>
              <a:rPr lang="en-US" sz="2800" i="1" dirty="0" err="1">
                <a:solidFill>
                  <a:schemeClr val="bg1"/>
                </a:solidFill>
                <a:latin typeface="Bariol Regular" panose="02000506040000020003" pitchFamily="50" charset="0"/>
              </a:rPr>
              <a:t>Phl</a:t>
            </a:r>
            <a:r>
              <a:rPr lang="en-US" sz="2800" i="1" dirty="0">
                <a:solidFill>
                  <a:schemeClr val="bg1"/>
                </a:solidFill>
                <a:latin typeface="Bariol Regular" panose="02000506040000020003" pitchFamily="50" charset="0"/>
              </a:rPr>
              <a:t> 3:10 That I may know him, and the power of his resurrection, and the fellowship of his sufferings, being made conformable unto his death;</a:t>
            </a:r>
            <a:endParaRPr lang="en-US" sz="2800" dirty="0">
              <a:solidFill>
                <a:schemeClr val="bg1"/>
              </a:solidFill>
              <a:latin typeface="Bariol Regular" panose="02000506040000020003" pitchFamily="50" charset="0"/>
            </a:endParaRPr>
          </a:p>
          <a:p>
            <a:br>
              <a:rPr lang="en-US" sz="2800" dirty="0">
                <a:solidFill>
                  <a:schemeClr val="bg1"/>
                </a:solidFill>
                <a:latin typeface="Bariol Regular" panose="02000506040000020003" pitchFamily="50" charset="0"/>
              </a:rPr>
            </a:br>
            <a:r>
              <a:rPr lang="en-US" sz="2800" i="1" dirty="0">
                <a:solidFill>
                  <a:schemeClr val="bg1"/>
                </a:solidFill>
                <a:latin typeface="Bariol Regular" panose="02000506040000020003" pitchFamily="50" charset="0"/>
              </a:rPr>
              <a:t>Rom 8:17 And if children, then heirs; heirs of God, and joint-heirs with Christ; if so be that we suffer with [him], that we may be also glorified together. 18 For I reckon that the sufferings of this present time [are] not worthy [to be compared] with the glory which shall be revealed in us.</a:t>
            </a:r>
            <a:endParaRPr lang="en-US" sz="2800" dirty="0">
              <a:solidFill>
                <a:schemeClr val="bg1"/>
              </a:solidFill>
              <a:latin typeface="Bariol Regular" panose="02000506040000020003" pitchFamily="50" charset="0"/>
            </a:endParaRPr>
          </a:p>
          <a:p>
            <a:br>
              <a:rPr lang="en-US" sz="2800" dirty="0">
                <a:solidFill>
                  <a:schemeClr val="bg1"/>
                </a:solidFill>
                <a:latin typeface="Bariol Regular" panose="02000506040000020003" pitchFamily="50" charset="0"/>
              </a:rPr>
            </a:br>
            <a:r>
              <a:rPr lang="en-US" sz="2800" i="1" dirty="0">
                <a:solidFill>
                  <a:schemeClr val="bg1"/>
                </a:solidFill>
                <a:latin typeface="Bariol Regular" panose="02000506040000020003" pitchFamily="50" charset="0"/>
              </a:rPr>
              <a:t>2Co 12:9 And he said unto me, My grace is sufficient for thee: for my strength is made perfect in weakness. Most gladly therefore will I rather glory in my infirmities, that the power of Christ may rest upon me.</a:t>
            </a:r>
            <a:endParaRPr lang="en-US" sz="2800" dirty="0">
              <a:solidFill>
                <a:schemeClr val="bg1"/>
              </a:solidFill>
              <a:latin typeface="Bariol Regular" panose="02000506040000020003" pitchFamily="50" charset="0"/>
            </a:endParaRPr>
          </a:p>
          <a:p>
            <a:br>
              <a:rPr lang="en-US" sz="4400" dirty="0"/>
            </a:b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81591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5386090"/>
          </a:xfrm>
          <a:prstGeom prst="rect">
            <a:avLst/>
          </a:prstGeom>
          <a:noFill/>
        </p:spPr>
        <p:txBody>
          <a:bodyPr wrap="square" rtlCol="0">
            <a:spAutoFit/>
          </a:bodyPr>
          <a:lstStyle/>
          <a:p>
            <a:r>
              <a:rPr lang="en-US" sz="4400" dirty="0">
                <a:solidFill>
                  <a:schemeClr val="bg1"/>
                </a:solidFill>
                <a:latin typeface="Bariol Regular" panose="02000506040000020003" pitchFamily="50" charset="0"/>
              </a:rPr>
              <a:t>6.	Faithful</a:t>
            </a:r>
          </a:p>
          <a:p>
            <a:r>
              <a:rPr lang="en-US" sz="2500" i="1" dirty="0">
                <a:solidFill>
                  <a:schemeClr val="bg1"/>
                </a:solidFill>
                <a:latin typeface="Bariol Regular" panose="02000506040000020003" pitchFamily="50" charset="0"/>
              </a:rPr>
              <a:t>26 And when Saul was come to Jerusalem, </a:t>
            </a:r>
            <a:r>
              <a:rPr lang="en-US" sz="2500" i="1" u="sng" dirty="0">
                <a:solidFill>
                  <a:schemeClr val="bg1"/>
                </a:solidFill>
                <a:latin typeface="Bariol Regular" panose="02000506040000020003" pitchFamily="50" charset="0"/>
              </a:rPr>
              <a:t>he assayed to join himself to the disciples: but they were all afraid of him, and believed not that he was a disciple.</a:t>
            </a:r>
            <a:r>
              <a:rPr lang="en-US" sz="2500" i="1" dirty="0">
                <a:solidFill>
                  <a:schemeClr val="bg1"/>
                </a:solidFill>
                <a:latin typeface="Bariol Regular" panose="02000506040000020003" pitchFamily="50" charset="0"/>
              </a:rPr>
              <a:t> 27 But Barnabas took him, and brought [him] to the apostles, and declared unto them how he had seen the Lord in the way, and that he had spoken to him, and how he had preached boldly at Damascus in the name of Jesus. </a:t>
            </a:r>
            <a:r>
              <a:rPr lang="en-US" sz="2500" i="1" u="sng" dirty="0">
                <a:solidFill>
                  <a:schemeClr val="bg1"/>
                </a:solidFill>
                <a:latin typeface="Bariol Regular" panose="02000506040000020003" pitchFamily="50" charset="0"/>
              </a:rPr>
              <a:t>28 And he was with them coming in and going out at Jerusalem. </a:t>
            </a:r>
            <a:r>
              <a:rPr lang="en-US" sz="2500" i="1" dirty="0">
                <a:solidFill>
                  <a:schemeClr val="bg1"/>
                </a:solidFill>
                <a:latin typeface="Bariol Regular" panose="02000506040000020003" pitchFamily="50" charset="0"/>
              </a:rPr>
              <a:t>29 And he </a:t>
            </a:r>
            <a:r>
              <a:rPr lang="en-US" sz="2500" i="1" dirty="0" err="1">
                <a:solidFill>
                  <a:schemeClr val="bg1"/>
                </a:solidFill>
                <a:latin typeface="Bariol Regular" panose="02000506040000020003" pitchFamily="50" charset="0"/>
              </a:rPr>
              <a:t>spake</a:t>
            </a:r>
            <a:r>
              <a:rPr lang="en-US" sz="2500" i="1" dirty="0">
                <a:solidFill>
                  <a:schemeClr val="bg1"/>
                </a:solidFill>
                <a:latin typeface="Bariol Regular" panose="02000506040000020003" pitchFamily="50" charset="0"/>
              </a:rPr>
              <a:t> boldly in the name of the Lord Jesus, and disputed against the Grecians: but they went about to slay him. 30 [Which] when the brethren knew, they brought him down to Caesarea, and sent him forth to Tarsus. 31 Then had the churches rest throughout all Judaea and Galilee and Samaria, and were edified; and walking in the fear of the Lord, and in the comfort of the Holy Ghost, were multiplied.</a:t>
            </a:r>
            <a:endParaRPr lang="en-US" sz="2500" dirty="0">
              <a:solidFill>
                <a:schemeClr val="bg1"/>
              </a:solidFill>
              <a:latin typeface="Bariol Regular" panose="02000506040000020003" pitchFamily="50" charset="0"/>
            </a:endParaRPr>
          </a:p>
          <a:p>
            <a:br>
              <a:rPr lang="en-US" sz="2500" dirty="0">
                <a:solidFill>
                  <a:schemeClr val="bg1"/>
                </a:solidFill>
                <a:latin typeface="Bariol Regular" panose="02000506040000020003" pitchFamily="50" charset="0"/>
              </a:rPr>
            </a:br>
            <a:r>
              <a:rPr lang="en-US" sz="2500" i="1" u="sng" dirty="0">
                <a:solidFill>
                  <a:schemeClr val="bg1"/>
                </a:solidFill>
                <a:latin typeface="Bariol Regular" panose="02000506040000020003" pitchFamily="50" charset="0"/>
              </a:rPr>
              <a:t> </a:t>
            </a:r>
            <a:endParaRPr lang="en-US" sz="25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The Marks of Authentic Faith</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987296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#7</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Our consistent and trustworthy service </a:t>
            </a:r>
          </a:p>
          <a:p>
            <a:r>
              <a:rPr lang="en-US" sz="4400" b="1" dirty="0">
                <a:solidFill>
                  <a:schemeClr val="bg1"/>
                </a:solidFill>
                <a:latin typeface="Bariol Regular" panose="02000506040000020003" pitchFamily="50" charset="0"/>
              </a:rPr>
              <a:t>marks our faithfulness</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909996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246769"/>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8 And Saul arose from the earth; and when his eyes were opened, he saw no man: but they led him by the hand, and brought [him] into Damascus. 9 And he was three days without sight, and neither did eat nor drink. </a:t>
            </a:r>
          </a:p>
          <a:p>
            <a:endParaRPr lang="en-US" sz="2800" i="1" dirty="0">
              <a:solidFill>
                <a:schemeClr val="bg1"/>
              </a:solidFill>
              <a:latin typeface="Bariol Regular" panose="02000506040000020003" pitchFamily="50" charset="0"/>
            </a:endParaRPr>
          </a:p>
          <a:p>
            <a:r>
              <a:rPr lang="en-US" sz="2800" i="1" dirty="0">
                <a:solidFill>
                  <a:schemeClr val="bg1"/>
                </a:solidFill>
                <a:latin typeface="Bariol Regular" panose="02000506040000020003" pitchFamily="50" charset="0"/>
              </a:rPr>
              <a:t>1Co 11:1 Be ye followers of me, even as I also [am] of Christ.  </a:t>
            </a: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Meet the Apostle Paul</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129261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617067" y="5176155"/>
            <a:ext cx="8966023" cy="707886"/>
          </a:xfrm>
          <a:prstGeom prst="rect">
            <a:avLst/>
          </a:prstGeom>
          <a:noFill/>
        </p:spPr>
        <p:txBody>
          <a:bodyPr wrap="square" rtlCol="0">
            <a:spAutoFit/>
          </a:bodyPr>
          <a:lstStyle/>
          <a:p>
            <a:r>
              <a:rPr lang="en-US" sz="4000" dirty="0">
                <a:solidFill>
                  <a:schemeClr val="bg1"/>
                </a:solidFill>
                <a:latin typeface="Bariol Regular" panose="02000506040000020003" pitchFamily="50" charset="0"/>
              </a:rPr>
              <a:t>The Marks of Authentic Faith/ Acts 9:10-31</a:t>
            </a:r>
          </a:p>
        </p:txBody>
      </p:sp>
    </p:spTree>
    <p:extLst>
      <p:ext uri="{BB962C8B-B14F-4D97-AF65-F5344CB8AC3E}">
        <p14:creationId xmlns:p14="http://schemas.microsoft.com/office/powerpoint/2010/main" val="173393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832092"/>
          </a:xfrm>
          <a:prstGeom prst="rect">
            <a:avLst/>
          </a:prstGeom>
          <a:noFill/>
        </p:spPr>
        <p:txBody>
          <a:bodyPr wrap="square" rtlCol="0">
            <a:spAutoFit/>
          </a:bodyPr>
          <a:lstStyle/>
          <a:p>
            <a:r>
              <a:rPr lang="en-US" sz="2800" i="1" dirty="0">
                <a:solidFill>
                  <a:schemeClr val="bg1"/>
                </a:solidFill>
              </a:rPr>
              <a:t>10 And there was a certain disciple at Damascus, named Ananias; and to him said the Lord in a vision, Ananias. And he said, Behold, I [am here], Lord. 11 And the Lord [said] unto him, Arise, and go into the street which is called Straight, and enquire in the house of Judas for [one] called Saul, of Tarsus: for, behold, he </a:t>
            </a:r>
            <a:r>
              <a:rPr lang="en-US" sz="2800" i="1" dirty="0" err="1">
                <a:solidFill>
                  <a:schemeClr val="bg1"/>
                </a:solidFill>
              </a:rPr>
              <a:t>prayeth</a:t>
            </a:r>
            <a:r>
              <a:rPr lang="en-US" sz="2800" i="1" dirty="0">
                <a:solidFill>
                  <a:schemeClr val="bg1"/>
                </a:solidFill>
              </a:rPr>
              <a:t>, 12 And hath seen in a vision a man named Ananias coming in, and putting [his] hand on him, that he might receive his sight. 13 Then Ananias answered, Lord, I have heard by many of this man, how much evil he hath done to thy saints at Jerusalem: 14 And here he hath authority from the chief priests to bind all that call on thy name. 15 But the Lord said unto him, Go thy way: for he is a chosen vessel unto me, to bear my name before the Gentiles, and kings, and the children of Israel:</a:t>
            </a: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Ananias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217716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677656"/>
          </a:xfrm>
          <a:prstGeom prst="rect">
            <a:avLst/>
          </a:prstGeom>
          <a:noFill/>
        </p:spPr>
        <p:txBody>
          <a:bodyPr wrap="square" rtlCol="0">
            <a:spAutoFit/>
          </a:bodyPr>
          <a:lstStyle/>
          <a:p>
            <a:r>
              <a:rPr lang="en-US" sz="2800" i="1" dirty="0">
                <a:solidFill>
                  <a:schemeClr val="bg1"/>
                </a:solidFill>
              </a:rPr>
              <a:t>16 For I will shew him how great things he must suffer for my name's sake. 17 And Ananias went his way, and entered into the house; and putting his hands on him said, </a:t>
            </a:r>
            <a:r>
              <a:rPr lang="en-US" sz="2800" i="1" u="sng" dirty="0">
                <a:solidFill>
                  <a:schemeClr val="bg1"/>
                </a:solidFill>
              </a:rPr>
              <a:t>Brother Saul, the Lord, [even] Jesus, that appeared unto thee in the way as thou </a:t>
            </a:r>
            <a:r>
              <a:rPr lang="en-US" sz="2800" i="1" u="sng" dirty="0" err="1">
                <a:solidFill>
                  <a:schemeClr val="bg1"/>
                </a:solidFill>
              </a:rPr>
              <a:t>camest</a:t>
            </a:r>
            <a:r>
              <a:rPr lang="en-US" sz="2800" i="1" u="sng" dirty="0">
                <a:solidFill>
                  <a:schemeClr val="bg1"/>
                </a:solidFill>
              </a:rPr>
              <a:t>, hath sent me,</a:t>
            </a:r>
            <a:r>
              <a:rPr lang="en-US" sz="2800" i="1" dirty="0">
                <a:solidFill>
                  <a:schemeClr val="bg1"/>
                </a:solidFill>
              </a:rPr>
              <a:t> that thou </a:t>
            </a:r>
            <a:r>
              <a:rPr lang="en-US" sz="2800" i="1" dirty="0" err="1">
                <a:solidFill>
                  <a:schemeClr val="bg1"/>
                </a:solidFill>
              </a:rPr>
              <a:t>mightest</a:t>
            </a:r>
            <a:r>
              <a:rPr lang="en-US" sz="2800" i="1" dirty="0">
                <a:solidFill>
                  <a:schemeClr val="bg1"/>
                </a:solidFill>
              </a:rPr>
              <a:t> receive thy sight, and be filled with the Holy Ghost. 18 And immediately there fell from his eyes as it had been scales: </a:t>
            </a: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Ananias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304182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#1</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 testimony of authentic faith can only be established through authentic faith.</a:t>
            </a:r>
            <a:endParaRPr lang="en-US" sz="4400" b="0" i="1"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1146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1261884"/>
          </a:xfrm>
          <a:prstGeom prst="rect">
            <a:avLst/>
          </a:prstGeom>
          <a:noFill/>
        </p:spPr>
        <p:txBody>
          <a:bodyPr wrap="square" rtlCol="0">
            <a:spAutoFit/>
          </a:bodyPr>
          <a:lstStyle/>
          <a:p>
            <a:pPr marL="742950" indent="-742950">
              <a:buAutoNum type="arabicPeriod"/>
            </a:pPr>
            <a:r>
              <a:rPr lang="en-US" sz="4400" dirty="0">
                <a:solidFill>
                  <a:schemeClr val="bg1"/>
                </a:solidFill>
                <a:latin typeface="Bariol Regular" panose="02000506040000020003" pitchFamily="50" charset="0"/>
              </a:rPr>
              <a:t>Baptism</a:t>
            </a:r>
          </a:p>
          <a:p>
            <a:r>
              <a:rPr lang="en-US" sz="3200" i="1" dirty="0">
                <a:solidFill>
                  <a:schemeClr val="bg1"/>
                </a:solidFill>
                <a:latin typeface="Bariol Regular" panose="02000506040000020003" pitchFamily="50" charset="0"/>
              </a:rPr>
              <a:t>…and he received sight forthwith, and arose, and was baptized. </a:t>
            </a:r>
            <a:endParaRPr lang="en-US" sz="32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The Marks of Authentic Faith</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479971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339650"/>
          </a:xfrm>
          <a:prstGeom prst="rect">
            <a:avLst/>
          </a:prstGeom>
          <a:noFill/>
        </p:spPr>
        <p:txBody>
          <a:bodyPr wrap="square" rtlCol="0">
            <a:spAutoFit/>
          </a:bodyPr>
          <a:lstStyle/>
          <a:p>
            <a:pPr marL="742950" indent="-742950">
              <a:buAutoNum type="arabicPeriod"/>
            </a:pPr>
            <a:r>
              <a:rPr lang="en-US" sz="4400" dirty="0">
                <a:solidFill>
                  <a:schemeClr val="bg1"/>
                </a:solidFill>
                <a:latin typeface="Bariol Regular" panose="02000506040000020003" pitchFamily="50" charset="0"/>
              </a:rPr>
              <a:t>Baptism</a:t>
            </a:r>
          </a:p>
          <a:p>
            <a:r>
              <a:rPr lang="en-US" sz="2800" i="1" dirty="0">
                <a:solidFill>
                  <a:schemeClr val="bg1"/>
                </a:solidFill>
              </a:rPr>
              <a:t>Act 16:31 And they said, Believe on the Lord Jesus Christ, and thou shalt be saved, and thy house. 32 And they </a:t>
            </a:r>
            <a:r>
              <a:rPr lang="en-US" sz="2800" i="1" dirty="0" err="1">
                <a:solidFill>
                  <a:schemeClr val="bg1"/>
                </a:solidFill>
              </a:rPr>
              <a:t>spake</a:t>
            </a:r>
            <a:r>
              <a:rPr lang="en-US" sz="2800" i="1" dirty="0">
                <a:solidFill>
                  <a:schemeClr val="bg1"/>
                </a:solidFill>
              </a:rPr>
              <a:t> unto him the word of the Lord, and to all that were in his house. 33 And he took them the same hour of the night, and washed [their] stripes; and was baptized, he and all his, straightway. 34 And when he had brought them into his house, he set meat before them, and rejoiced, believing in God with all his house.</a:t>
            </a:r>
            <a:endParaRPr lang="en-US" sz="2800" dirty="0">
              <a:solidFill>
                <a:schemeClr val="bg1"/>
              </a:solidFill>
            </a:endParaRPr>
          </a:p>
          <a:p>
            <a:br>
              <a:rPr lang="en-US" sz="3200" dirty="0"/>
            </a:br>
            <a:endParaRPr lang="en-US" sz="32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The Marks of Authentic Faith</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604825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1688</TotalTime>
  <Words>977</Words>
  <Application>Microsoft Office PowerPoint</Application>
  <PresentationFormat>Widescreen</PresentationFormat>
  <Paragraphs>67</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135</cp:revision>
  <dcterms:created xsi:type="dcterms:W3CDTF">2018-07-22T12:07:55Z</dcterms:created>
  <dcterms:modified xsi:type="dcterms:W3CDTF">2019-05-12T17:51:22Z</dcterms:modified>
</cp:coreProperties>
</file>