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08" r:id="rId3"/>
    <p:sldId id="523" r:id="rId4"/>
    <p:sldId id="543" r:id="rId5"/>
    <p:sldId id="524" r:id="rId6"/>
    <p:sldId id="514" r:id="rId7"/>
    <p:sldId id="544" r:id="rId8"/>
    <p:sldId id="545" r:id="rId9"/>
    <p:sldId id="546" r:id="rId10"/>
    <p:sldId id="547" r:id="rId11"/>
    <p:sldId id="548" r:id="rId12"/>
    <p:sldId id="549" r:id="rId13"/>
    <p:sldId id="550" r:id="rId14"/>
    <p:sldId id="551" r:id="rId15"/>
    <p:sldId id="553" r:id="rId16"/>
    <p:sldId id="55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3/10/2019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3/10/2019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3/10/2019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3/10/2019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49725" y="5176155"/>
            <a:ext cx="8966023" cy="984885"/>
          </a:xfrm>
          <a:prstGeom prst="rect">
            <a:avLst/>
          </a:prstGeom>
          <a:noFill/>
        </p:spPr>
        <p:txBody>
          <a:bodyPr wrap="square" rtlCol="0">
            <a:spAutoFit/>
          </a:bodyPr>
          <a:lstStyle/>
          <a:p>
            <a:r>
              <a:rPr lang="en-US" sz="5600" dirty="0">
                <a:solidFill>
                  <a:schemeClr val="bg1"/>
                </a:solidFill>
                <a:latin typeface="Bariol Regular" panose="02000506040000020003" pitchFamily="50" charset="0"/>
              </a:rPr>
              <a:t>The Going Begins / Acts 8:3-8</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1110342" y="2839584"/>
            <a:ext cx="10407831" cy="2246769"/>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Rom 10:15 And how shall they preach, except they be sent? as it is written, How beautiful are the feet of them that preach the gospel of peace, and bring glad tidings of good things!</a:t>
            </a:r>
            <a:endParaRPr lang="en-US" sz="2800" dirty="0">
              <a:solidFill>
                <a:schemeClr val="bg1"/>
              </a:solidFill>
              <a:latin typeface="Bariol Regular" panose="02000506040000020003" pitchFamily="50" charset="0"/>
            </a:endParaRPr>
          </a:p>
          <a:p>
            <a:br>
              <a:rPr lang="en-US" sz="2800" dirty="0">
                <a:solidFill>
                  <a:schemeClr val="bg1"/>
                </a:solidFill>
                <a:latin typeface="Bariol Regular" panose="02000506040000020003" pitchFamily="50" charset="0"/>
              </a:rPr>
            </a:br>
            <a:endParaRPr lang="en-US" sz="2800" i="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331365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677656"/>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5 Then Philip went down to the city of Samaria, and preached Christ unto them. </a:t>
            </a:r>
          </a:p>
          <a:p>
            <a:r>
              <a:rPr lang="en-US" sz="2800" i="1" dirty="0">
                <a:solidFill>
                  <a:schemeClr val="bg1"/>
                </a:solidFill>
                <a:latin typeface="Bariol Regular" panose="02000506040000020003" pitchFamily="50" charset="0"/>
              </a:rPr>
              <a:t>6 And the people with one accord gave heed unto those things which Philip </a:t>
            </a:r>
            <a:r>
              <a:rPr lang="en-US" sz="2800" i="1" dirty="0" err="1">
                <a:solidFill>
                  <a:schemeClr val="bg1"/>
                </a:solidFill>
                <a:latin typeface="Bariol Regular" panose="02000506040000020003" pitchFamily="50" charset="0"/>
              </a:rPr>
              <a:t>spake</a:t>
            </a:r>
            <a:r>
              <a:rPr lang="en-US" sz="2800" i="1" dirty="0">
                <a:solidFill>
                  <a:schemeClr val="bg1"/>
                </a:solidFill>
                <a:latin typeface="Bariol Regular" panose="02000506040000020003" pitchFamily="50" charset="0"/>
              </a:rPr>
              <a:t>, hearing and seeing the miracles which he did. 7 For unclean spirits, crying with loud voice, came out of many that were possessed [with them]: and many taken with palsies, and that were lame, were healed. 8 And there was great joy </a:t>
            </a:r>
          </a:p>
          <a:p>
            <a:r>
              <a:rPr lang="en-US" sz="2800" i="1" dirty="0">
                <a:solidFill>
                  <a:schemeClr val="bg1"/>
                </a:solidFill>
                <a:latin typeface="Bariol Regular" panose="02000506040000020003" pitchFamily="50" charset="0"/>
              </a:rPr>
              <a:t>in that city.</a:t>
            </a:r>
            <a:endParaRPr lang="en-US" sz="2800" i="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Philip: The First Missions Trip</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550433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970318"/>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5 Then Philip went down to the city of Samaria, </a:t>
            </a:r>
            <a:r>
              <a:rPr lang="en-US" sz="2800" i="1" u="sng" dirty="0">
                <a:solidFill>
                  <a:schemeClr val="bg1"/>
                </a:solidFill>
                <a:latin typeface="Bariol Regular" panose="02000506040000020003" pitchFamily="50" charset="0"/>
              </a:rPr>
              <a:t>and preached Christ unto them. </a:t>
            </a:r>
          </a:p>
          <a:p>
            <a:r>
              <a:rPr lang="en-US" sz="2800" i="1" dirty="0">
                <a:solidFill>
                  <a:schemeClr val="bg1"/>
                </a:solidFill>
                <a:latin typeface="Bariol Regular" panose="02000506040000020003" pitchFamily="50" charset="0"/>
              </a:rPr>
              <a:t>6 And the people with one accord gave heed unto those things which Philip </a:t>
            </a:r>
            <a:r>
              <a:rPr lang="en-US" sz="2800" i="1" dirty="0" err="1">
                <a:solidFill>
                  <a:schemeClr val="bg1"/>
                </a:solidFill>
                <a:latin typeface="Bariol Regular" panose="02000506040000020003" pitchFamily="50" charset="0"/>
              </a:rPr>
              <a:t>spake</a:t>
            </a:r>
            <a:r>
              <a:rPr lang="en-US" sz="2800" i="1" dirty="0">
                <a:solidFill>
                  <a:schemeClr val="bg1"/>
                </a:solidFill>
                <a:latin typeface="Bariol Regular" panose="02000506040000020003" pitchFamily="50" charset="0"/>
              </a:rPr>
              <a:t>, hearing and seeing the miracles which he did. 7 For unclean spirits, crying with loud voice, came out of many that were possessed [with them]: and many taken with palsies, and that were lame, were healed. 8 And there was great joy </a:t>
            </a:r>
          </a:p>
          <a:p>
            <a:r>
              <a:rPr lang="en-US" sz="2800" i="1" dirty="0">
                <a:solidFill>
                  <a:schemeClr val="bg1"/>
                </a:solidFill>
                <a:latin typeface="Bariol Regular" panose="02000506040000020003" pitchFamily="50" charset="0"/>
              </a:rPr>
              <a:t>in that city.</a:t>
            </a:r>
          </a:p>
          <a:p>
            <a:endParaRPr lang="en-US" sz="2800" i="1" u="sng"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Act 4:12 Neither is there salvation in any other: for there is none other name under heaven given among men, whereby we must be saved.</a:t>
            </a:r>
            <a:endParaRPr lang="en-US" sz="2800" i="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Philip: The First Missions Trip</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20394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144882"/>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mature minister never neglects </a:t>
            </a:r>
          </a:p>
          <a:p>
            <a:r>
              <a:rPr lang="en-US" sz="4400" b="1" dirty="0">
                <a:solidFill>
                  <a:schemeClr val="bg1"/>
                </a:solidFill>
                <a:latin typeface="Bariol Regular" panose="02000506040000020003" pitchFamily="50" charset="0"/>
              </a:rPr>
              <a:t>the knowledge of others pain or </a:t>
            </a:r>
          </a:p>
          <a:p>
            <a:r>
              <a:rPr lang="en-US" sz="4400" b="1" dirty="0">
                <a:solidFill>
                  <a:schemeClr val="bg1"/>
                </a:solidFill>
                <a:latin typeface="Bariol Regular" panose="02000506040000020003" pitchFamily="50" charset="0"/>
              </a:rPr>
              <a:t>the presence of evil.</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494963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239589" y="3167390"/>
            <a:ext cx="5455837" cy="523220"/>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And there was great joy in that city. </a:t>
            </a:r>
            <a:endParaRPr lang="en-US" sz="2800" i="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52772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239589" y="2327483"/>
            <a:ext cx="5455837" cy="1384995"/>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….there was a great persecution against the church ….</a:t>
            </a:r>
          </a:p>
          <a:p>
            <a:r>
              <a:rPr lang="en-US" sz="2800" i="1" dirty="0">
                <a:solidFill>
                  <a:schemeClr val="bg1"/>
                </a:solidFill>
                <a:latin typeface="Bariol Regular" panose="02000506040000020003" pitchFamily="50" charset="0"/>
              </a:rPr>
              <a:t>And there was great joy in that city. </a:t>
            </a:r>
            <a:endParaRPr lang="en-US" sz="2800" i="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43456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2229394" y="2827794"/>
            <a:ext cx="7733211" cy="1446550"/>
          </a:xfrm>
          <a:prstGeom prst="rect">
            <a:avLst/>
          </a:prstGeom>
          <a:noFill/>
        </p:spPr>
        <p:txBody>
          <a:bodyPr wrap="square" rtlCol="0">
            <a:spAutoFit/>
          </a:bodyPr>
          <a:lstStyle/>
          <a:p>
            <a:pPr algn="ctr"/>
            <a:r>
              <a:rPr lang="en-US" sz="4400" b="1" dirty="0">
                <a:solidFill>
                  <a:schemeClr val="bg1"/>
                </a:solidFill>
                <a:latin typeface="Bariol Regular" panose="02000506040000020003" pitchFamily="50" charset="0"/>
              </a:rPr>
              <a:t>Are you </a:t>
            </a:r>
            <a:r>
              <a:rPr lang="en-US" sz="4400" b="1" u="sng" dirty="0">
                <a:solidFill>
                  <a:schemeClr val="bg1"/>
                </a:solidFill>
                <a:latin typeface="Bariol Regular" panose="02000506040000020003" pitchFamily="50" charset="0"/>
              </a:rPr>
              <a:t>willing</a:t>
            </a:r>
            <a:r>
              <a:rPr lang="en-US" sz="4400" b="1" dirty="0">
                <a:solidFill>
                  <a:schemeClr val="bg1"/>
                </a:solidFill>
                <a:latin typeface="Bariol Regular" panose="02000506040000020003" pitchFamily="50" charset="0"/>
              </a:rPr>
              <a:t> to let your plans change for the mission?</a:t>
            </a:r>
            <a:endParaRPr lang="en-US" sz="4400" i="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876532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123658"/>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The Church Started – </a:t>
            </a:r>
            <a:r>
              <a:rPr lang="en-US" sz="4400" i="1" dirty="0">
                <a:solidFill>
                  <a:schemeClr val="bg1"/>
                </a:solidFill>
                <a:latin typeface="Bariol Regular" panose="02000506040000020003" pitchFamily="50" charset="0"/>
              </a:rPr>
              <a:t>Acts 1-7</a:t>
            </a:r>
          </a:p>
          <a:p>
            <a:r>
              <a:rPr lang="en-US" sz="4400" dirty="0">
                <a:solidFill>
                  <a:schemeClr val="bg1"/>
                </a:solidFill>
                <a:latin typeface="Bariol Regular" panose="02000506040000020003" pitchFamily="50" charset="0"/>
              </a:rPr>
              <a:t>The Church Scattered – </a:t>
            </a:r>
            <a:r>
              <a:rPr lang="en-US" sz="4400" i="1" dirty="0">
                <a:solidFill>
                  <a:schemeClr val="bg1"/>
                </a:solidFill>
                <a:latin typeface="Bariol Regular" panose="02000506040000020003" pitchFamily="50" charset="0"/>
              </a:rPr>
              <a:t>Acts 8-12</a:t>
            </a:r>
          </a:p>
          <a:p>
            <a:r>
              <a:rPr lang="en-US" sz="4400" dirty="0">
                <a:solidFill>
                  <a:schemeClr val="bg1"/>
                </a:solidFill>
                <a:latin typeface="Bariol Regular" panose="02000506040000020003" pitchFamily="50" charset="0"/>
              </a:rPr>
              <a:t>The Church Sent – </a:t>
            </a:r>
            <a:r>
              <a:rPr lang="en-US" sz="4400" i="1" dirty="0">
                <a:solidFill>
                  <a:schemeClr val="bg1"/>
                </a:solidFill>
                <a:latin typeface="Bariol Regular" panose="02000506040000020003" pitchFamily="50" charset="0"/>
              </a:rPr>
              <a:t>Acts 13-28</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Review // Acts Outline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074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108543"/>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Acts 8:1 And Saul was consenting unto his death. And at that time there was a great persecution against the church which was at Jerusalem; and they were all scattered abroad throughout the regions of Judaea and Samaria, except the apostles. 2 And devout men carried Stephen [to his burial], and made great lamentation over him. 3 As for Saul, he made </a:t>
            </a:r>
            <a:r>
              <a:rPr lang="en-US" sz="2800" i="1" dirty="0" err="1">
                <a:solidFill>
                  <a:schemeClr val="bg1"/>
                </a:solidFill>
                <a:latin typeface="Bariol Regular" panose="02000506040000020003" pitchFamily="50" charset="0"/>
              </a:rPr>
              <a:t>havock</a:t>
            </a:r>
            <a:r>
              <a:rPr lang="en-US" sz="2800" i="1" dirty="0">
                <a:solidFill>
                  <a:schemeClr val="bg1"/>
                </a:solidFill>
                <a:latin typeface="Bariol Regular" panose="02000506040000020003" pitchFamily="50" charset="0"/>
              </a:rPr>
              <a:t> of the church...</a:t>
            </a:r>
            <a:endParaRPr lang="en-US" sz="2800" dirty="0">
              <a:solidFill>
                <a:schemeClr val="bg1"/>
              </a:solidFill>
              <a:latin typeface="Bariol Regular" panose="02000506040000020003" pitchFamily="50" charset="0"/>
            </a:endParaRPr>
          </a:p>
          <a:p>
            <a:br>
              <a:rPr lang="en-US" sz="2800" dirty="0">
                <a:solidFill>
                  <a:schemeClr val="bg1"/>
                </a:solidFill>
                <a:latin typeface="Bariol Regular" panose="02000506040000020003" pitchFamily="50" charset="0"/>
              </a:rPr>
            </a:b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 Wreaks Havoc</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760008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677656"/>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Acts 8:1 And Saul was consenting unto his death. And at that time there was a great persecution against the church which was at Jerusalem; and they were all scattered abroad throughout the regions of Judaea and Samaria, except the apostles. 2 And devout men carried Stephen [to his burial], and made great lamentation over him. </a:t>
            </a:r>
            <a:r>
              <a:rPr lang="en-US" sz="2800" i="1" u="sng" dirty="0">
                <a:solidFill>
                  <a:schemeClr val="bg1"/>
                </a:solidFill>
                <a:latin typeface="Bariol Regular" panose="02000506040000020003" pitchFamily="50" charset="0"/>
              </a:rPr>
              <a:t>3 As for Saul, he made </a:t>
            </a:r>
            <a:r>
              <a:rPr lang="en-US" sz="2800" i="1" u="sng" dirty="0" err="1">
                <a:solidFill>
                  <a:schemeClr val="bg1"/>
                </a:solidFill>
                <a:latin typeface="Bariol Regular" panose="02000506040000020003" pitchFamily="50" charset="0"/>
              </a:rPr>
              <a:t>havock</a:t>
            </a:r>
            <a:r>
              <a:rPr lang="en-US" sz="2800" i="1" u="sng" dirty="0">
                <a:solidFill>
                  <a:schemeClr val="bg1"/>
                </a:solidFill>
                <a:latin typeface="Bariol Regular" panose="02000506040000020003" pitchFamily="50" charset="0"/>
              </a:rPr>
              <a:t> of the church, entering into every house, and haling men and women committed [them] to prison.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 Wrought Havoc</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628137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1164771" y="2889348"/>
            <a:ext cx="9862458" cy="1384995"/>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Jas 1:12 Blessed [is] the man that </a:t>
            </a:r>
            <a:r>
              <a:rPr lang="en-US" sz="2800" i="1" dirty="0" err="1">
                <a:solidFill>
                  <a:schemeClr val="bg1"/>
                </a:solidFill>
                <a:latin typeface="Bariol Regular" panose="02000506040000020003" pitchFamily="50" charset="0"/>
              </a:rPr>
              <a:t>endureth</a:t>
            </a:r>
            <a:r>
              <a:rPr lang="en-US" sz="2800" i="1" dirty="0">
                <a:solidFill>
                  <a:schemeClr val="bg1"/>
                </a:solidFill>
                <a:latin typeface="Bariol Regular" panose="02000506040000020003" pitchFamily="50" charset="0"/>
              </a:rPr>
              <a:t> temptation: for when he is tried, he shall receive the crown of life, which the Lord hath promised to them that love him.</a:t>
            </a:r>
          </a:p>
        </p:txBody>
      </p:sp>
    </p:spTree>
    <p:extLst>
      <p:ext uri="{BB962C8B-B14F-4D97-AF65-F5344CB8AC3E}">
        <p14:creationId xmlns:p14="http://schemas.microsoft.com/office/powerpoint/2010/main" val="2436789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63239"/>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Trial and temptation are reasonable </a:t>
            </a:r>
          </a:p>
          <a:p>
            <a:r>
              <a:rPr lang="en-US" sz="4400" b="1" dirty="0">
                <a:solidFill>
                  <a:schemeClr val="bg1"/>
                </a:solidFill>
                <a:latin typeface="Bariol Regular" panose="02000506040000020003" pitchFamily="50" charset="0"/>
              </a:rPr>
              <a:t>marks of faithfulness on earth; </a:t>
            </a:r>
          </a:p>
          <a:p>
            <a:r>
              <a:rPr lang="en-US" sz="4400" b="1" dirty="0">
                <a:solidFill>
                  <a:schemeClr val="bg1"/>
                </a:solidFill>
                <a:latin typeface="Bariol Regular" panose="02000506040000020003" pitchFamily="50" charset="0"/>
              </a:rPr>
              <a:t>worthy of reward in heaven</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199303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954107"/>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4 Therefore they that were scattered abroad went every where preaching the word. </a:t>
            </a:r>
            <a:endParaRPr lang="en-US" sz="2800" i="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Havoc Wrought Preaching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853813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539430"/>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4 Therefore they that were scattered abroad went every where preaching the word. </a:t>
            </a:r>
          </a:p>
          <a:p>
            <a:endParaRPr lang="en-US" sz="2800" i="1" u="sng" dirty="0">
              <a:solidFill>
                <a:schemeClr val="bg1"/>
              </a:solidFill>
              <a:latin typeface="Bariol Regular" panose="02000506040000020003" pitchFamily="50" charset="0"/>
            </a:endParaRPr>
          </a:p>
          <a:p>
            <a:endParaRPr lang="en-US" sz="2800" i="1" u="sng" dirty="0">
              <a:solidFill>
                <a:schemeClr val="bg1"/>
              </a:solidFill>
              <a:latin typeface="Bariol Regular" panose="02000506040000020003" pitchFamily="50" charset="0"/>
            </a:endParaRPr>
          </a:p>
          <a:p>
            <a:endParaRPr lang="en-US" sz="2800" i="1" u="sng"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Act 1:8 But ye shall receive power, after that the Holy Ghost is come upon you: and ye shall be witnesses unto me both in Jerusalem, and in all Judaea, and in Samaria, and unto the uttermost part of the earth.</a:t>
            </a:r>
            <a:endParaRPr lang="en-US" sz="2800" i="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Havoc Wrought Preaching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058462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569425"/>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Eyes on circumstances can paralyze faith. </a:t>
            </a:r>
          </a:p>
          <a:p>
            <a:r>
              <a:rPr lang="en-US" sz="4400" b="1" dirty="0">
                <a:solidFill>
                  <a:schemeClr val="bg1"/>
                </a:solidFill>
                <a:latin typeface="Bariol Regular" panose="02000506040000020003" pitchFamily="50" charset="0"/>
              </a:rPr>
              <a:t>Eyes on opportunity will empower faith.</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252403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671</Words>
  <Application>Microsoft Office PowerPoint</Application>
  <PresentationFormat>Widescreen</PresentationFormat>
  <Paragraphs>46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116</cp:revision>
  <dcterms:created xsi:type="dcterms:W3CDTF">2018-07-22T12:07:55Z</dcterms:created>
  <dcterms:modified xsi:type="dcterms:W3CDTF">2019-03-10T13:39:06Z</dcterms:modified>
</cp:coreProperties>
</file>